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6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97" d="100"/>
          <a:sy n="97" d="100"/>
        </p:scale>
        <p:origin x="-752" y="-5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4778AD-A9CA-4DE3-B680-90DFF574BF65}" type="datetimeFigureOut">
              <a:rPr lang="en-GB" smtClean="0"/>
              <a:t>22/04/2016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E97FAF-150D-4BC6-8263-6A7A5C258B0D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4778AD-A9CA-4DE3-B680-90DFF574BF65}" type="datetimeFigureOut">
              <a:rPr lang="en-GB" smtClean="0"/>
              <a:t>22/04/2016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E97FAF-150D-4BC6-8263-6A7A5C258B0D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4778AD-A9CA-4DE3-B680-90DFF574BF65}" type="datetimeFigureOut">
              <a:rPr lang="en-GB" smtClean="0"/>
              <a:t>22/04/2016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E97FAF-150D-4BC6-8263-6A7A5C258B0D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4778AD-A9CA-4DE3-B680-90DFF574BF65}" type="datetimeFigureOut">
              <a:rPr lang="en-GB" smtClean="0"/>
              <a:t>22/04/2016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E97FAF-150D-4BC6-8263-6A7A5C258B0D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4778AD-A9CA-4DE3-B680-90DFF574BF65}" type="datetimeFigureOut">
              <a:rPr lang="en-GB" smtClean="0"/>
              <a:t>22/04/2016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E97FAF-150D-4BC6-8263-6A7A5C258B0D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4778AD-A9CA-4DE3-B680-90DFF574BF65}" type="datetimeFigureOut">
              <a:rPr lang="en-GB" smtClean="0"/>
              <a:t>22/04/2016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E97FAF-150D-4BC6-8263-6A7A5C258B0D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4778AD-A9CA-4DE3-B680-90DFF574BF65}" type="datetimeFigureOut">
              <a:rPr lang="en-GB" smtClean="0"/>
              <a:t>22/04/2016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E97FAF-150D-4BC6-8263-6A7A5C258B0D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4778AD-A9CA-4DE3-B680-90DFF574BF65}" type="datetimeFigureOut">
              <a:rPr lang="en-GB" smtClean="0"/>
              <a:t>22/04/2016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E97FAF-150D-4BC6-8263-6A7A5C258B0D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4778AD-A9CA-4DE3-B680-90DFF574BF65}" type="datetimeFigureOut">
              <a:rPr lang="en-GB" smtClean="0"/>
              <a:t>22/04/2016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E97FAF-150D-4BC6-8263-6A7A5C258B0D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4778AD-A9CA-4DE3-B680-90DFF574BF65}" type="datetimeFigureOut">
              <a:rPr lang="en-GB" smtClean="0"/>
              <a:t>22/04/2016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E97FAF-150D-4BC6-8263-6A7A5C258B0D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4778AD-A9CA-4DE3-B680-90DFF574BF65}" type="datetimeFigureOut">
              <a:rPr lang="en-GB" smtClean="0"/>
              <a:t>22/04/2016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E97FAF-150D-4BC6-8263-6A7A5C258B0D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D4778AD-A9CA-4DE3-B680-90DFF574BF65}" type="datetimeFigureOut">
              <a:rPr lang="en-GB" smtClean="0"/>
              <a:t>22/04/2016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8E97FAF-150D-4BC6-8263-6A7A5C258B0D}" type="slidenum">
              <a:rPr lang="en-GB" smtClean="0"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hyperlink" Target="mailto:Anjelica.finnegan@gmail.com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en-GB" sz="2800" dirty="0" smtClean="0"/>
              <a:t>What impact have post crisis public policies had on gender equality in EU member States?</a:t>
            </a:r>
            <a:endParaRPr lang="en-GB" sz="28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GB" dirty="0" smtClean="0"/>
              <a:t>Beijing + 20 Seminar </a:t>
            </a:r>
          </a:p>
          <a:p>
            <a:endParaRPr lang="en-GB" dirty="0" smtClean="0"/>
          </a:p>
          <a:p>
            <a:r>
              <a:rPr lang="en-GB" sz="2800" dirty="0" smtClean="0"/>
              <a:t>Anjelica Finnegan</a:t>
            </a:r>
          </a:p>
          <a:p>
            <a:r>
              <a:rPr lang="en-GB" sz="2800" dirty="0" smtClean="0"/>
              <a:t>FEPS YAN Gender &amp; Crisis Working Group</a:t>
            </a:r>
            <a:endParaRPr lang="en-GB" sz="28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3287" y="548680"/>
            <a:ext cx="9000713" cy="50851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1124744"/>
            <a:ext cx="8892480" cy="50717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Inequality between men and women has grown since the financial crisis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 smtClean="0"/>
          </a:p>
          <a:p>
            <a:endParaRPr lang="en-GB" dirty="0"/>
          </a:p>
          <a:p>
            <a:r>
              <a:rPr lang="en-GB" dirty="0" smtClean="0"/>
              <a:t>Unemployment</a:t>
            </a:r>
          </a:p>
          <a:p>
            <a:r>
              <a:rPr lang="en-GB" dirty="0" smtClean="0"/>
              <a:t>Poverty and Social Exclusion</a:t>
            </a:r>
          </a:p>
          <a:p>
            <a:r>
              <a:rPr lang="en-GB" dirty="0" smtClean="0"/>
              <a:t>Gender pay gap</a:t>
            </a:r>
            <a:endParaRPr lang="en-GB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Unemployment</a:t>
            </a:r>
            <a:br>
              <a:rPr lang="en-GB" dirty="0" smtClean="0"/>
            </a:br>
            <a:r>
              <a:rPr lang="en-GB" sz="2700" dirty="0" smtClean="0"/>
              <a:t>(mean unemployment figures for men and women by regime type (2000-2013)</a:t>
            </a:r>
            <a:endParaRPr lang="en-GB" dirty="0"/>
          </a:p>
        </p:txBody>
      </p:sp>
      <p:pic>
        <p:nvPicPr>
          <p:cNvPr id="6147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1872078"/>
            <a:ext cx="8229600" cy="39822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Poverty and Social Exclusion</a:t>
            </a:r>
            <a:endParaRPr lang="en-GB" dirty="0"/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1700808"/>
            <a:ext cx="8809145" cy="46805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Gender Pay Gap</a:t>
            </a:r>
            <a:endParaRPr lang="en-GB" dirty="0"/>
          </a:p>
        </p:txBody>
      </p:sp>
      <p:pic>
        <p:nvPicPr>
          <p:cNvPr id="819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49702" y="1600200"/>
            <a:ext cx="5644596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47664" y="116632"/>
            <a:ext cx="6197600" cy="4222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91680" y="4221088"/>
            <a:ext cx="6172200" cy="158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Thank you for listening 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GB" dirty="0" smtClean="0"/>
              <a:t>@</a:t>
            </a:r>
            <a:r>
              <a:rPr lang="en-GB" dirty="0" err="1" smtClean="0"/>
              <a:t>anjelicaseason</a:t>
            </a:r>
            <a:endParaRPr lang="en-GB" dirty="0" smtClean="0"/>
          </a:p>
          <a:p>
            <a:pPr>
              <a:buNone/>
            </a:pPr>
            <a:r>
              <a:rPr lang="en-GB" dirty="0" smtClean="0">
                <a:hlinkClick r:id="rId2"/>
              </a:rPr>
              <a:t>Anjelica.finnegan@gmail.com</a:t>
            </a:r>
            <a:endParaRPr lang="en-GB" dirty="0" smtClean="0"/>
          </a:p>
          <a:p>
            <a:pPr>
              <a:buNone/>
            </a:pPr>
            <a:endParaRPr lang="en-GB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19</TotalTime>
  <Words>63</Words>
  <Application>Microsoft Office PowerPoint</Application>
  <PresentationFormat>On-screen Show (4:3)</PresentationFormat>
  <Paragraphs>17</Paragraphs>
  <Slides>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Office Theme</vt:lpstr>
      <vt:lpstr>What impact have post crisis public policies had on gender equality in EU member States?</vt:lpstr>
      <vt:lpstr>Slide 2</vt:lpstr>
      <vt:lpstr>Slide 3</vt:lpstr>
      <vt:lpstr>Inequality between men and women has grown since the financial crisis</vt:lpstr>
      <vt:lpstr>Unemployment (mean unemployment figures for men and women by regime type (2000-2013)</vt:lpstr>
      <vt:lpstr>Poverty and Social Exclusion</vt:lpstr>
      <vt:lpstr>Gender Pay Gap</vt:lpstr>
      <vt:lpstr>Slide 8</vt:lpstr>
      <vt:lpstr>Thank you for listening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What impact have post crisis public policies had on gender equality in EU member States?</dc:title>
  <dc:creator>Anjelica Finnegan</dc:creator>
  <cp:lastModifiedBy>Anjelica Finnegan</cp:lastModifiedBy>
  <cp:revision>4</cp:revision>
  <dcterms:created xsi:type="dcterms:W3CDTF">2016-04-22T06:41:06Z</dcterms:created>
  <dcterms:modified xsi:type="dcterms:W3CDTF">2016-04-22T07:00:15Z</dcterms:modified>
</cp:coreProperties>
</file>