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445" r:id="rId2"/>
    <p:sldId id="446" r:id="rId3"/>
    <p:sldId id="448" r:id="rId4"/>
    <p:sldId id="447" r:id="rId5"/>
    <p:sldId id="422" r:id="rId6"/>
    <p:sldId id="449" r:id="rId7"/>
    <p:sldId id="451" r:id="rId8"/>
    <p:sldId id="450" r:id="rId9"/>
    <p:sldId id="458" r:id="rId10"/>
    <p:sldId id="457" r:id="rId11"/>
    <p:sldId id="452" r:id="rId12"/>
    <p:sldId id="453" r:id="rId13"/>
    <p:sldId id="454" r:id="rId14"/>
    <p:sldId id="393" r:id="rId15"/>
    <p:sldId id="455" r:id="rId16"/>
  </p:sldIdLst>
  <p:sldSz cx="9144000" cy="6858000" type="screen4x3"/>
  <p:notesSz cx="6797675" cy="9928225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65" autoAdjust="0"/>
    <p:restoredTop sz="94590" autoAdjust="0"/>
  </p:normalViewPr>
  <p:slideViewPr>
    <p:cSldViewPr>
      <p:cViewPr>
        <p:scale>
          <a:sx n="77" d="100"/>
          <a:sy n="77" d="100"/>
        </p:scale>
        <p:origin x="-384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FD870B-BE73-4E0D-841C-D1F120F7B3DC}" type="datetimeFigureOut">
              <a:rPr lang="da-DK" smtClean="0"/>
              <a:t>14-03-2014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033705-5AD4-4E40-85A2-3299CD1F3096}" type="slidenum">
              <a:rPr lang="da-DK" smtClean="0"/>
              <a:t>‹Nº›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27218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F3F9CB-191F-45C8-A318-E983CEAD8384}" type="datetimeFigureOut">
              <a:rPr lang="da-DK" smtClean="0"/>
              <a:t>14-03-2014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B13FD9-5931-4DDF-9498-A4760BDD6859}" type="slidenum">
              <a:rPr lang="da-DK" smtClean="0"/>
              <a:t>‹Nº›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00332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Min.</a:t>
            </a:r>
            <a:r>
              <a:rPr lang="da-DK" baseline="0" dirty="0" smtClean="0"/>
              <a:t> For </a:t>
            </a:r>
            <a:r>
              <a:rPr lang="da-DK" baseline="0" dirty="0" err="1" smtClean="0"/>
              <a:t>sunhed</a:t>
            </a:r>
            <a:r>
              <a:rPr lang="da-DK" baseline="0" dirty="0" smtClean="0"/>
              <a:t> og forebyggelse (ikke kun noget dårligt)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13FD9-5931-4DDF-9498-A4760BDD6859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2091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Min.</a:t>
            </a:r>
            <a:r>
              <a:rPr lang="da-DK" baseline="0" dirty="0" smtClean="0"/>
              <a:t> For </a:t>
            </a:r>
            <a:r>
              <a:rPr lang="da-DK" baseline="0" dirty="0" err="1" smtClean="0"/>
              <a:t>sunhed</a:t>
            </a:r>
            <a:r>
              <a:rPr lang="da-DK" baseline="0" dirty="0" smtClean="0"/>
              <a:t> og forebyggelse (ikke kun noget dårligt)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13FD9-5931-4DDF-9498-A4760BDD6859}" type="slidenum">
              <a:rPr lang="da-DK" smtClean="0"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2091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Min.</a:t>
            </a:r>
            <a:r>
              <a:rPr lang="da-DK" baseline="0" dirty="0" smtClean="0"/>
              <a:t> For </a:t>
            </a:r>
            <a:r>
              <a:rPr lang="da-DK" baseline="0" dirty="0" err="1" smtClean="0"/>
              <a:t>sunhed</a:t>
            </a:r>
            <a:r>
              <a:rPr lang="da-DK" baseline="0" dirty="0" smtClean="0"/>
              <a:t> og forebyggelse (ikke kun noget dårligt)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13FD9-5931-4DDF-9498-A4760BDD6859}" type="slidenum">
              <a:rPr lang="da-DK" smtClean="0"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2091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Min.</a:t>
            </a:r>
            <a:r>
              <a:rPr lang="da-DK" baseline="0" dirty="0" smtClean="0"/>
              <a:t> For </a:t>
            </a:r>
            <a:r>
              <a:rPr lang="da-DK" baseline="0" dirty="0" err="1" smtClean="0"/>
              <a:t>sunhed</a:t>
            </a:r>
            <a:r>
              <a:rPr lang="da-DK" baseline="0" dirty="0" smtClean="0"/>
              <a:t> og forebyggelse (ikke kun noget dårligt)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13FD9-5931-4DDF-9498-A4760BDD6859}" type="slidenum">
              <a:rPr lang="da-DK" smtClean="0"/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2091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13FD9-5931-4DDF-9498-A4760BDD6859}" type="slidenum">
              <a:rPr lang="da-DK" smtClean="0"/>
              <a:t>14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425344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Min.</a:t>
            </a:r>
            <a:r>
              <a:rPr lang="da-DK" baseline="0" dirty="0" smtClean="0"/>
              <a:t> For </a:t>
            </a:r>
            <a:r>
              <a:rPr lang="da-DK" baseline="0" dirty="0" err="1" smtClean="0"/>
              <a:t>sunhed</a:t>
            </a:r>
            <a:r>
              <a:rPr lang="da-DK" baseline="0" dirty="0" smtClean="0"/>
              <a:t> og forebyggelse (ikke kun noget dårligt)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13FD9-5931-4DDF-9498-A4760BDD6859}" type="slidenum">
              <a:rPr lang="da-DK" smtClean="0"/>
              <a:t>15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209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Min.</a:t>
            </a:r>
            <a:r>
              <a:rPr lang="da-DK" baseline="0" dirty="0" smtClean="0"/>
              <a:t> For </a:t>
            </a:r>
            <a:r>
              <a:rPr lang="da-DK" baseline="0" dirty="0" err="1" smtClean="0"/>
              <a:t>sunhed</a:t>
            </a:r>
            <a:r>
              <a:rPr lang="da-DK" baseline="0" dirty="0" smtClean="0"/>
              <a:t> og forebyggelse (ikke kun noget dårligt)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13FD9-5931-4DDF-9498-A4760BDD6859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2091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Min.</a:t>
            </a:r>
            <a:r>
              <a:rPr lang="da-DK" baseline="0" dirty="0" smtClean="0"/>
              <a:t> For </a:t>
            </a:r>
            <a:r>
              <a:rPr lang="da-DK" baseline="0" dirty="0" err="1" smtClean="0"/>
              <a:t>sunhed</a:t>
            </a:r>
            <a:r>
              <a:rPr lang="da-DK" baseline="0" dirty="0" smtClean="0"/>
              <a:t> og forebyggelse (ikke kun noget dårligt)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13FD9-5931-4DDF-9498-A4760BDD6859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2091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Min.</a:t>
            </a:r>
            <a:r>
              <a:rPr lang="da-DK" baseline="0" dirty="0" smtClean="0"/>
              <a:t> For </a:t>
            </a:r>
            <a:r>
              <a:rPr lang="da-DK" baseline="0" dirty="0" err="1" smtClean="0"/>
              <a:t>sunhed</a:t>
            </a:r>
            <a:r>
              <a:rPr lang="da-DK" baseline="0" dirty="0" smtClean="0"/>
              <a:t> og forebyggelse (ikke kun noget dårligt)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13FD9-5931-4DDF-9498-A4760BDD6859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2091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Min.</a:t>
            </a:r>
            <a:r>
              <a:rPr lang="da-DK" baseline="0" dirty="0" smtClean="0"/>
              <a:t> For </a:t>
            </a:r>
            <a:r>
              <a:rPr lang="da-DK" baseline="0" dirty="0" err="1" smtClean="0"/>
              <a:t>sunhed</a:t>
            </a:r>
            <a:r>
              <a:rPr lang="da-DK" baseline="0" dirty="0" smtClean="0"/>
              <a:t> og forebyggelse (ikke kun noget dårligt)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13FD9-5931-4DDF-9498-A4760BDD6859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2091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Min.</a:t>
            </a:r>
            <a:r>
              <a:rPr lang="da-DK" baseline="0" dirty="0" smtClean="0"/>
              <a:t> For </a:t>
            </a:r>
            <a:r>
              <a:rPr lang="da-DK" baseline="0" dirty="0" err="1" smtClean="0"/>
              <a:t>sunhed</a:t>
            </a:r>
            <a:r>
              <a:rPr lang="da-DK" baseline="0" dirty="0" smtClean="0"/>
              <a:t> og forebyggelse (ikke kun noget dårligt)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13FD9-5931-4DDF-9498-A4760BDD6859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2091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Min.</a:t>
            </a:r>
            <a:r>
              <a:rPr lang="da-DK" baseline="0" dirty="0" smtClean="0"/>
              <a:t> For </a:t>
            </a:r>
            <a:r>
              <a:rPr lang="da-DK" baseline="0" dirty="0" err="1" smtClean="0"/>
              <a:t>sunhed</a:t>
            </a:r>
            <a:r>
              <a:rPr lang="da-DK" baseline="0" dirty="0" smtClean="0"/>
              <a:t> og forebyggelse (ikke kun noget dårligt)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13FD9-5931-4DDF-9498-A4760BDD6859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2091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Min.</a:t>
            </a:r>
            <a:r>
              <a:rPr lang="da-DK" baseline="0" dirty="0" smtClean="0"/>
              <a:t> For </a:t>
            </a:r>
            <a:r>
              <a:rPr lang="da-DK" baseline="0" dirty="0" err="1" smtClean="0"/>
              <a:t>sunhed</a:t>
            </a:r>
            <a:r>
              <a:rPr lang="da-DK" baseline="0" dirty="0" smtClean="0"/>
              <a:t> og forebyggelse (ikke kun noget dårligt)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13FD9-5931-4DDF-9498-A4760BDD6859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2091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Min.</a:t>
            </a:r>
            <a:r>
              <a:rPr lang="da-DK" baseline="0" dirty="0" smtClean="0"/>
              <a:t> For </a:t>
            </a:r>
            <a:r>
              <a:rPr lang="da-DK" baseline="0" dirty="0" err="1" smtClean="0"/>
              <a:t>sunhed</a:t>
            </a:r>
            <a:r>
              <a:rPr lang="da-DK" baseline="0" dirty="0" smtClean="0"/>
              <a:t> og forebyggelse (ikke kun noget dårligt)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13FD9-5931-4DDF-9498-A4760BDD6859}" type="slidenum">
              <a:rPr lang="da-DK" smtClean="0"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209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LH tekstslide ude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 userDrawn="1"/>
        </p:nvSpPr>
        <p:spPr bwMode="auto">
          <a:xfrm>
            <a:off x="323794" y="1128411"/>
            <a:ext cx="8494825" cy="0"/>
          </a:xfrm>
          <a:prstGeom prst="line">
            <a:avLst/>
          </a:prstGeom>
          <a:noFill/>
          <a:ln w="19050">
            <a:solidFill>
              <a:srgbClr val="FF5A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5988" fontAlgn="base">
              <a:spcBef>
                <a:spcPct val="0"/>
              </a:spcBef>
              <a:spcAft>
                <a:spcPct val="0"/>
              </a:spcAft>
            </a:pPr>
            <a:endParaRPr lang="da-DK" smtClean="0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5" name="Picture 8" descr="cevea_logotype_logo_gradient1b_rgb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581" y="334226"/>
            <a:ext cx="1476119" cy="612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9316" y="492565"/>
            <a:ext cx="7994085" cy="572963"/>
          </a:xfrm>
        </p:spPr>
        <p:txBody>
          <a:bodyPr>
            <a:normAutofit/>
          </a:bodyPr>
          <a:lstStyle>
            <a:lvl1pPr algn="l">
              <a:spcAft>
                <a:spcPts val="3400"/>
              </a:spcAft>
              <a:defRPr sz="24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a-DK" dirty="0" smtClean="0"/>
              <a:t>Klik for at redigere titeltypografi i masteren</a:t>
            </a:r>
            <a:endParaRPr lang="da-DK" dirty="0"/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15"/>
          </p:nvPr>
        </p:nvSpPr>
        <p:spPr>
          <a:xfrm>
            <a:off x="429316" y="1414802"/>
            <a:ext cx="8285369" cy="4540361"/>
          </a:xfrm>
        </p:spPr>
        <p:txBody>
          <a:bodyPr/>
          <a:lstStyle>
            <a:lvl1pPr>
              <a:lnSpc>
                <a:spcPts val="3000"/>
              </a:lnSpc>
              <a:defRPr sz="2400" baseline="0">
                <a:latin typeface="Arial" pitchFamily="34" charset="0"/>
                <a:cs typeface="Arial" pitchFamily="34" charset="0"/>
              </a:defRPr>
            </a:lvl1pPr>
            <a:lvl2pPr>
              <a:lnSpc>
                <a:spcPts val="2700"/>
              </a:lnSpc>
              <a:defRPr sz="2000" baseline="0"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da-DK" dirty="0" smtClean="0"/>
              <a:t>Klik for at redigere typografi i masteren</a:t>
            </a:r>
          </a:p>
          <a:p>
            <a:pPr lvl="1"/>
            <a:r>
              <a:rPr lang="da-DK" dirty="0" smtClean="0"/>
              <a:t>Andet niveau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6"/>
          </p:nvPr>
        </p:nvSpPr>
        <p:spPr>
          <a:xfrm>
            <a:off x="612668" y="6421915"/>
            <a:ext cx="2133230" cy="36446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1DD7EA59-A717-4136-BE82-60DEBA7E6456}" type="slidenum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959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LH bag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6" descr="greenlighthouse_RG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030" y="2110398"/>
            <a:ext cx="7702800" cy="1663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kstboks 2"/>
          <p:cNvSpPr txBox="1">
            <a:spLocks noChangeArrowheads="1"/>
          </p:cNvSpPr>
          <p:nvPr/>
        </p:nvSpPr>
        <p:spPr bwMode="auto">
          <a:xfrm>
            <a:off x="592035" y="4161910"/>
            <a:ext cx="4507717" cy="553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5988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da-DK" sz="3000" smtClean="0">
                <a:solidFill>
                  <a:srgbClr val="A6A6A6"/>
                </a:solidFill>
                <a:latin typeface="Verdana" pitchFamily="34" charset="0"/>
              </a:rPr>
              <a:t>greenlighthouse.ku.dk</a:t>
            </a:r>
          </a:p>
        </p:txBody>
      </p:sp>
      <p:sp>
        <p:nvSpPr>
          <p:cNvPr id="4" name="Pladsholder til dato 2"/>
          <p:cNvSpPr>
            <a:spLocks noGrp="1"/>
          </p:cNvSpPr>
          <p:nvPr>
            <p:ph type="dt" sz="half" idx="10"/>
          </p:nvPr>
        </p:nvSpPr>
        <p:spPr>
          <a:xfrm>
            <a:off x="626954" y="5692984"/>
            <a:ext cx="2133230" cy="366057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23DABE9A-4AB5-47EC-9992-DAB26651AC27}" type="datetime6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March 14</a:t>
            </a:fld>
            <a:endParaRPr lang="da-DK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422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LH fuldskær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billede 2"/>
          <p:cNvSpPr>
            <a:spLocks noGrp="1"/>
          </p:cNvSpPr>
          <p:nvPr>
            <p:ph type="pic" idx="14"/>
          </p:nvPr>
        </p:nvSpPr>
        <p:spPr>
          <a:xfrm>
            <a:off x="719013" y="179846"/>
            <a:ext cx="6478875" cy="6496717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8526" indent="0">
              <a:buNone/>
              <a:defRPr sz="2800"/>
            </a:lvl2pPr>
            <a:lvl3pPr marL="917052" indent="0">
              <a:buNone/>
              <a:defRPr sz="2400"/>
            </a:lvl3pPr>
            <a:lvl4pPr marL="1375578" indent="0">
              <a:buNone/>
              <a:defRPr sz="2000"/>
            </a:lvl4pPr>
            <a:lvl5pPr marL="1834104" indent="0">
              <a:buNone/>
              <a:defRPr sz="2000"/>
            </a:lvl5pPr>
            <a:lvl6pPr marL="2292629" indent="0">
              <a:buNone/>
              <a:defRPr sz="2000"/>
            </a:lvl6pPr>
            <a:lvl7pPr marL="2751155" indent="0">
              <a:buNone/>
              <a:defRPr sz="2000"/>
            </a:lvl7pPr>
            <a:lvl8pPr marL="3209681" indent="0">
              <a:buNone/>
              <a:defRPr sz="2000"/>
            </a:lvl8pPr>
            <a:lvl9pPr marL="3668207" indent="0">
              <a:buNone/>
              <a:defRPr sz="2000"/>
            </a:lvl9pPr>
          </a:lstStyle>
          <a:p>
            <a:pPr lvl="0"/>
            <a:r>
              <a:rPr lang="da-DK" noProof="0" smtClean="0"/>
              <a:t>Klik på ikonet for at tilføje et billede</a:t>
            </a:r>
            <a:endParaRPr lang="da-DK" noProof="0" dirty="0" smtClean="0"/>
          </a:p>
        </p:txBody>
      </p:sp>
    </p:spTree>
    <p:extLst>
      <p:ext uri="{BB962C8B-B14F-4D97-AF65-F5344CB8AC3E}">
        <p14:creationId xmlns:p14="http://schemas.microsoft.com/office/powerpoint/2010/main" val="2167755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LH planche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/>
          </p:cNvSpPr>
          <p:nvPr/>
        </p:nvSpPr>
        <p:spPr bwMode="auto">
          <a:xfrm>
            <a:off x="596797" y="-55705"/>
            <a:ext cx="7840888" cy="622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5988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da-DK" sz="3000" smtClean="0">
                <a:solidFill>
                  <a:prstClr val="black"/>
                </a:solidFill>
                <a:latin typeface="Verdana" pitchFamily="34" charset="0"/>
              </a:rPr>
              <a:t>Konkurrenceforslag</a:t>
            </a:r>
          </a:p>
        </p:txBody>
      </p:sp>
      <p:sp>
        <p:nvSpPr>
          <p:cNvPr id="6" name="Pladsholder til billede 2"/>
          <p:cNvSpPr>
            <a:spLocks noGrp="1"/>
          </p:cNvSpPr>
          <p:nvPr>
            <p:ph type="pic" idx="14"/>
          </p:nvPr>
        </p:nvSpPr>
        <p:spPr>
          <a:xfrm>
            <a:off x="7199" y="209333"/>
            <a:ext cx="9102819" cy="6446013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8526" indent="0">
              <a:buNone/>
              <a:defRPr sz="2800"/>
            </a:lvl2pPr>
            <a:lvl3pPr marL="917052" indent="0">
              <a:buNone/>
              <a:defRPr sz="2400"/>
            </a:lvl3pPr>
            <a:lvl4pPr marL="1375578" indent="0">
              <a:buNone/>
              <a:defRPr sz="2000"/>
            </a:lvl4pPr>
            <a:lvl5pPr marL="1834104" indent="0">
              <a:buNone/>
              <a:defRPr sz="2000"/>
            </a:lvl5pPr>
            <a:lvl6pPr marL="2292629" indent="0">
              <a:buNone/>
              <a:defRPr sz="2000"/>
            </a:lvl6pPr>
            <a:lvl7pPr marL="2751155" indent="0">
              <a:buNone/>
              <a:defRPr sz="2000"/>
            </a:lvl7pPr>
            <a:lvl8pPr marL="3209681" indent="0">
              <a:buNone/>
              <a:defRPr sz="2000"/>
            </a:lvl8pPr>
            <a:lvl9pPr marL="3668207" indent="0">
              <a:buNone/>
              <a:defRPr sz="2000"/>
            </a:lvl9pPr>
          </a:lstStyle>
          <a:p>
            <a:pPr lvl="0"/>
            <a:r>
              <a:rPr lang="da-DK" noProof="0" smtClean="0"/>
              <a:t>Klik på ikonet for at tilføje et billede</a:t>
            </a:r>
            <a:endParaRPr lang="da-DK" noProof="0" dirty="0" smtClean="0"/>
          </a:p>
        </p:txBody>
      </p:sp>
    </p:spTree>
    <p:extLst>
      <p:ext uri="{BB962C8B-B14F-4D97-AF65-F5344CB8AC3E}">
        <p14:creationId xmlns:p14="http://schemas.microsoft.com/office/powerpoint/2010/main" val="35825861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LH planche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billede 2"/>
          <p:cNvSpPr>
            <a:spLocks noGrp="1"/>
          </p:cNvSpPr>
          <p:nvPr>
            <p:ph type="pic" idx="14"/>
          </p:nvPr>
        </p:nvSpPr>
        <p:spPr>
          <a:xfrm>
            <a:off x="7199" y="1379052"/>
            <a:ext cx="9102819" cy="527129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8526" indent="0">
              <a:buNone/>
              <a:defRPr sz="2800"/>
            </a:lvl2pPr>
            <a:lvl3pPr marL="917052" indent="0">
              <a:buNone/>
              <a:defRPr sz="2400"/>
            </a:lvl3pPr>
            <a:lvl4pPr marL="1375578" indent="0">
              <a:buNone/>
              <a:defRPr sz="2000"/>
            </a:lvl4pPr>
            <a:lvl5pPr marL="1834104" indent="0">
              <a:buNone/>
              <a:defRPr sz="2000"/>
            </a:lvl5pPr>
            <a:lvl6pPr marL="2292629" indent="0">
              <a:buNone/>
              <a:defRPr sz="2000"/>
            </a:lvl6pPr>
            <a:lvl7pPr marL="2751155" indent="0">
              <a:buNone/>
              <a:defRPr sz="2000"/>
            </a:lvl7pPr>
            <a:lvl8pPr marL="3209681" indent="0">
              <a:buNone/>
              <a:defRPr sz="2000"/>
            </a:lvl8pPr>
            <a:lvl9pPr marL="3668207" indent="0">
              <a:buNone/>
              <a:defRPr sz="2000"/>
            </a:lvl9pPr>
          </a:lstStyle>
          <a:p>
            <a:pPr lvl="0"/>
            <a:r>
              <a:rPr lang="da-DK" noProof="0" smtClean="0"/>
              <a:t>Klik på ikonet for at tilføje et billede</a:t>
            </a:r>
            <a:endParaRPr lang="da-DK" noProof="0" dirty="0" smtClean="0"/>
          </a:p>
        </p:txBody>
      </p:sp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582767" y="287930"/>
            <a:ext cx="7840633" cy="1091122"/>
          </a:xfrm>
        </p:spPr>
        <p:txBody>
          <a:bodyPr>
            <a:normAutofit/>
          </a:bodyPr>
          <a:lstStyle>
            <a:lvl1pPr algn="l">
              <a:spcAft>
                <a:spcPts val="3400"/>
              </a:spcAft>
              <a:defRPr sz="3000">
                <a:latin typeface="Verdana" pitchFamily="34" charset="0"/>
              </a:defRPr>
            </a:lvl1pPr>
          </a:lstStyle>
          <a:p>
            <a:r>
              <a:rPr lang="da-DK" smtClean="0"/>
              <a:t>Klik for at redigere titeltypografi i masteren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250099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LH fuldskær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billede 2"/>
          <p:cNvSpPr>
            <a:spLocks noGrp="1"/>
          </p:cNvSpPr>
          <p:nvPr>
            <p:ph type="pic" idx="14"/>
          </p:nvPr>
        </p:nvSpPr>
        <p:spPr>
          <a:xfrm>
            <a:off x="719013" y="518847"/>
            <a:ext cx="6784822" cy="616810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8526" indent="0">
              <a:buNone/>
              <a:defRPr sz="2800"/>
            </a:lvl2pPr>
            <a:lvl3pPr marL="917052" indent="0">
              <a:buNone/>
              <a:defRPr sz="2400"/>
            </a:lvl3pPr>
            <a:lvl4pPr marL="1375578" indent="0">
              <a:buNone/>
              <a:defRPr sz="2000"/>
            </a:lvl4pPr>
            <a:lvl5pPr marL="1834104" indent="0">
              <a:buNone/>
              <a:defRPr sz="2000"/>
            </a:lvl5pPr>
            <a:lvl6pPr marL="2292629" indent="0">
              <a:buNone/>
              <a:defRPr sz="2000"/>
            </a:lvl6pPr>
            <a:lvl7pPr marL="2751155" indent="0">
              <a:buNone/>
              <a:defRPr sz="2000"/>
            </a:lvl7pPr>
            <a:lvl8pPr marL="3209681" indent="0">
              <a:buNone/>
              <a:defRPr sz="2000"/>
            </a:lvl8pPr>
            <a:lvl9pPr marL="3668207" indent="0">
              <a:buNone/>
              <a:defRPr sz="2000"/>
            </a:lvl9pPr>
          </a:lstStyle>
          <a:p>
            <a:pPr lvl="0"/>
            <a:r>
              <a:rPr lang="da-DK" noProof="0" smtClean="0"/>
              <a:t>Klik på ikonet for at tilføje et billede</a:t>
            </a:r>
            <a:endParaRPr lang="da-DK" noProof="0" dirty="0" smtClean="0"/>
          </a:p>
        </p:txBody>
      </p:sp>
    </p:spTree>
    <p:extLst>
      <p:ext uri="{BB962C8B-B14F-4D97-AF65-F5344CB8AC3E}">
        <p14:creationId xmlns:p14="http://schemas.microsoft.com/office/powerpoint/2010/main" val="32365518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GLH 4 små billeder og tekstfe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6" descr="greenlighthouse_RG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431" y="6326421"/>
            <a:ext cx="1618969" cy="350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2767" y="287930"/>
            <a:ext cx="7840633" cy="1091122"/>
          </a:xfrm>
        </p:spPr>
        <p:txBody>
          <a:bodyPr>
            <a:normAutofit/>
          </a:bodyPr>
          <a:lstStyle>
            <a:lvl1pPr algn="l">
              <a:spcAft>
                <a:spcPts val="3400"/>
              </a:spcAft>
              <a:defRPr sz="3000">
                <a:latin typeface="Verdana" pitchFamily="34" charset="0"/>
              </a:defRPr>
            </a:lvl1pPr>
          </a:lstStyle>
          <a:p>
            <a:r>
              <a:rPr lang="da-DK" smtClean="0"/>
              <a:t>Klik for at redigere titeltypografi i masteren</a:t>
            </a:r>
            <a:endParaRPr lang="da-DK" dirty="0"/>
          </a:p>
        </p:txBody>
      </p:sp>
      <p:sp>
        <p:nvSpPr>
          <p:cNvPr id="8" name="Pladsholder til billede 2"/>
          <p:cNvSpPr>
            <a:spLocks noGrp="1"/>
          </p:cNvSpPr>
          <p:nvPr>
            <p:ph type="pic" idx="14"/>
          </p:nvPr>
        </p:nvSpPr>
        <p:spPr>
          <a:xfrm>
            <a:off x="710160" y="1574513"/>
            <a:ext cx="1799687" cy="180459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8526" indent="0">
              <a:buNone/>
              <a:defRPr sz="2800"/>
            </a:lvl2pPr>
            <a:lvl3pPr marL="917052" indent="0">
              <a:buNone/>
              <a:defRPr sz="2400"/>
            </a:lvl3pPr>
            <a:lvl4pPr marL="1375578" indent="0">
              <a:buNone/>
              <a:defRPr sz="2000"/>
            </a:lvl4pPr>
            <a:lvl5pPr marL="1834104" indent="0">
              <a:buNone/>
              <a:defRPr sz="2000"/>
            </a:lvl5pPr>
            <a:lvl6pPr marL="2292629" indent="0">
              <a:buNone/>
              <a:defRPr sz="2000"/>
            </a:lvl6pPr>
            <a:lvl7pPr marL="2751155" indent="0">
              <a:buNone/>
              <a:defRPr sz="2000"/>
            </a:lvl7pPr>
            <a:lvl8pPr marL="3209681" indent="0">
              <a:buNone/>
              <a:defRPr sz="2000"/>
            </a:lvl8pPr>
            <a:lvl9pPr marL="3668207" indent="0">
              <a:buNone/>
              <a:defRPr sz="2000"/>
            </a:lvl9pPr>
          </a:lstStyle>
          <a:p>
            <a:pPr lvl="0"/>
            <a:r>
              <a:rPr lang="da-DK" noProof="0" smtClean="0"/>
              <a:t>Klik på ikonet for at tilføje et billede</a:t>
            </a:r>
          </a:p>
        </p:txBody>
      </p:sp>
      <p:sp>
        <p:nvSpPr>
          <p:cNvPr id="10" name="Pladsholder til billede 2"/>
          <p:cNvSpPr>
            <a:spLocks noGrp="1"/>
          </p:cNvSpPr>
          <p:nvPr>
            <p:ph type="pic" idx="15"/>
          </p:nvPr>
        </p:nvSpPr>
        <p:spPr>
          <a:xfrm>
            <a:off x="2633595" y="1573492"/>
            <a:ext cx="1799687" cy="180459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8526" indent="0">
              <a:buNone/>
              <a:defRPr sz="2800"/>
            </a:lvl2pPr>
            <a:lvl3pPr marL="917052" indent="0">
              <a:buNone/>
              <a:defRPr sz="2400"/>
            </a:lvl3pPr>
            <a:lvl4pPr marL="1375578" indent="0">
              <a:buNone/>
              <a:defRPr sz="2000"/>
            </a:lvl4pPr>
            <a:lvl5pPr marL="1834104" indent="0">
              <a:buNone/>
              <a:defRPr sz="2000"/>
            </a:lvl5pPr>
            <a:lvl6pPr marL="2292629" indent="0">
              <a:buNone/>
              <a:defRPr sz="2000"/>
            </a:lvl6pPr>
            <a:lvl7pPr marL="2751155" indent="0">
              <a:buNone/>
              <a:defRPr sz="2000"/>
            </a:lvl7pPr>
            <a:lvl8pPr marL="3209681" indent="0">
              <a:buNone/>
              <a:defRPr sz="2000"/>
            </a:lvl8pPr>
            <a:lvl9pPr marL="3668207" indent="0">
              <a:buNone/>
              <a:defRPr sz="2000"/>
            </a:lvl9pPr>
          </a:lstStyle>
          <a:p>
            <a:pPr lvl="0"/>
            <a:r>
              <a:rPr lang="da-DK" noProof="0" smtClean="0"/>
              <a:t>Klik på ikonet for at tilføje et billede</a:t>
            </a:r>
          </a:p>
        </p:txBody>
      </p:sp>
      <p:sp>
        <p:nvSpPr>
          <p:cNvPr id="11" name="Pladsholder til billede 2"/>
          <p:cNvSpPr>
            <a:spLocks noGrp="1"/>
          </p:cNvSpPr>
          <p:nvPr>
            <p:ph type="pic" idx="16"/>
          </p:nvPr>
        </p:nvSpPr>
        <p:spPr>
          <a:xfrm>
            <a:off x="4673137" y="1573492"/>
            <a:ext cx="1799687" cy="180459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8526" indent="0">
              <a:buNone/>
              <a:defRPr sz="2800"/>
            </a:lvl2pPr>
            <a:lvl3pPr marL="917052" indent="0">
              <a:buNone/>
              <a:defRPr sz="2400"/>
            </a:lvl3pPr>
            <a:lvl4pPr marL="1375578" indent="0">
              <a:buNone/>
              <a:defRPr sz="2000"/>
            </a:lvl4pPr>
            <a:lvl5pPr marL="1834104" indent="0">
              <a:buNone/>
              <a:defRPr sz="2000"/>
            </a:lvl5pPr>
            <a:lvl6pPr marL="2292629" indent="0">
              <a:buNone/>
              <a:defRPr sz="2000"/>
            </a:lvl6pPr>
            <a:lvl7pPr marL="2751155" indent="0">
              <a:buNone/>
              <a:defRPr sz="2000"/>
            </a:lvl7pPr>
            <a:lvl8pPr marL="3209681" indent="0">
              <a:buNone/>
              <a:defRPr sz="2000"/>
            </a:lvl8pPr>
            <a:lvl9pPr marL="3668207" indent="0">
              <a:buNone/>
              <a:defRPr sz="2000"/>
            </a:lvl9pPr>
          </a:lstStyle>
          <a:p>
            <a:pPr lvl="0"/>
            <a:r>
              <a:rPr lang="da-DK" noProof="0" smtClean="0"/>
              <a:t>Klik på ikonet for at tilføje et billede</a:t>
            </a:r>
          </a:p>
        </p:txBody>
      </p:sp>
      <p:sp>
        <p:nvSpPr>
          <p:cNvPr id="12" name="Pladsholder til billede 2"/>
          <p:cNvSpPr>
            <a:spLocks noGrp="1"/>
          </p:cNvSpPr>
          <p:nvPr>
            <p:ph type="pic" idx="17"/>
          </p:nvPr>
        </p:nvSpPr>
        <p:spPr>
          <a:xfrm>
            <a:off x="6603123" y="1573492"/>
            <a:ext cx="1799687" cy="180459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8526" indent="0">
              <a:buNone/>
              <a:defRPr sz="2800"/>
            </a:lvl2pPr>
            <a:lvl3pPr marL="917052" indent="0">
              <a:buNone/>
              <a:defRPr sz="2400"/>
            </a:lvl3pPr>
            <a:lvl4pPr marL="1375578" indent="0">
              <a:buNone/>
              <a:defRPr sz="2000"/>
            </a:lvl4pPr>
            <a:lvl5pPr marL="1834104" indent="0">
              <a:buNone/>
              <a:defRPr sz="2000"/>
            </a:lvl5pPr>
            <a:lvl6pPr marL="2292629" indent="0">
              <a:buNone/>
              <a:defRPr sz="2000"/>
            </a:lvl6pPr>
            <a:lvl7pPr marL="2751155" indent="0">
              <a:buNone/>
              <a:defRPr sz="2000"/>
            </a:lvl7pPr>
            <a:lvl8pPr marL="3209681" indent="0">
              <a:buNone/>
              <a:defRPr sz="2000"/>
            </a:lvl8pPr>
            <a:lvl9pPr marL="3668207" indent="0">
              <a:buNone/>
              <a:defRPr sz="2000"/>
            </a:lvl9pPr>
          </a:lstStyle>
          <a:p>
            <a:pPr lvl="0"/>
            <a:r>
              <a:rPr lang="da-DK" noProof="0" smtClean="0"/>
              <a:t>Klik på ikonet for at tilføje et billede</a:t>
            </a:r>
          </a:p>
        </p:txBody>
      </p:sp>
      <p:sp>
        <p:nvSpPr>
          <p:cNvPr id="13" name="Pladsholder til indhold 2"/>
          <p:cNvSpPr>
            <a:spLocks noGrp="1"/>
          </p:cNvSpPr>
          <p:nvPr>
            <p:ph idx="13"/>
          </p:nvPr>
        </p:nvSpPr>
        <p:spPr>
          <a:xfrm>
            <a:off x="596017" y="4005937"/>
            <a:ext cx="7827384" cy="1949652"/>
          </a:xfrm>
        </p:spPr>
        <p:txBody>
          <a:bodyPr/>
          <a:lstStyle>
            <a:lvl1pPr>
              <a:lnSpc>
                <a:spcPts val="3000"/>
              </a:lnSpc>
              <a:buNone/>
              <a:defRPr sz="1800">
                <a:latin typeface="Verdana" pitchFamily="34" charset="0"/>
              </a:defRPr>
            </a:lvl1pPr>
            <a:lvl2pPr>
              <a:lnSpc>
                <a:spcPts val="2700"/>
              </a:lnSpc>
              <a:defRPr sz="1600">
                <a:latin typeface="Verdana" pitchFamily="34" charset="0"/>
              </a:defRPr>
            </a:lvl2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14" name="Pladsholder til diasnummer 5"/>
          <p:cNvSpPr>
            <a:spLocks noGrp="1"/>
          </p:cNvSpPr>
          <p:nvPr>
            <p:ph type="sldNum" sz="quarter" idx="18"/>
          </p:nvPr>
        </p:nvSpPr>
        <p:spPr>
          <a:xfrm>
            <a:off x="612668" y="6421915"/>
            <a:ext cx="2133230" cy="36446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C32C16F7-566E-40B4-B76A-E8A057032E02}" type="slidenum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1709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GLH 4 små billeder og tekstfe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6" descr="greenlighthouse_RG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431" y="6326421"/>
            <a:ext cx="1618969" cy="350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2767" y="287930"/>
            <a:ext cx="7840633" cy="1091122"/>
          </a:xfrm>
        </p:spPr>
        <p:txBody>
          <a:bodyPr>
            <a:normAutofit/>
          </a:bodyPr>
          <a:lstStyle>
            <a:lvl1pPr algn="l">
              <a:spcAft>
                <a:spcPts val="3400"/>
              </a:spcAft>
              <a:defRPr sz="3000">
                <a:latin typeface="Verdana" pitchFamily="34" charset="0"/>
              </a:defRPr>
            </a:lvl1pPr>
          </a:lstStyle>
          <a:p>
            <a:r>
              <a:rPr lang="da-DK" smtClean="0"/>
              <a:t>Klik for at redigere titeltypografi i masteren</a:t>
            </a:r>
            <a:endParaRPr lang="da-DK" dirty="0"/>
          </a:p>
        </p:txBody>
      </p:sp>
      <p:sp>
        <p:nvSpPr>
          <p:cNvPr id="8" name="Pladsholder til billede 2"/>
          <p:cNvSpPr>
            <a:spLocks noGrp="1"/>
          </p:cNvSpPr>
          <p:nvPr>
            <p:ph type="pic" idx="14"/>
          </p:nvPr>
        </p:nvSpPr>
        <p:spPr>
          <a:xfrm>
            <a:off x="710160" y="1574513"/>
            <a:ext cx="1799687" cy="180459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8526" indent="0">
              <a:buNone/>
              <a:defRPr sz="2800"/>
            </a:lvl2pPr>
            <a:lvl3pPr marL="917052" indent="0">
              <a:buNone/>
              <a:defRPr sz="2400"/>
            </a:lvl3pPr>
            <a:lvl4pPr marL="1375578" indent="0">
              <a:buNone/>
              <a:defRPr sz="2000"/>
            </a:lvl4pPr>
            <a:lvl5pPr marL="1834104" indent="0">
              <a:buNone/>
              <a:defRPr sz="2000"/>
            </a:lvl5pPr>
            <a:lvl6pPr marL="2292629" indent="0">
              <a:buNone/>
              <a:defRPr sz="2000"/>
            </a:lvl6pPr>
            <a:lvl7pPr marL="2751155" indent="0">
              <a:buNone/>
              <a:defRPr sz="2000"/>
            </a:lvl7pPr>
            <a:lvl8pPr marL="3209681" indent="0">
              <a:buNone/>
              <a:defRPr sz="2000"/>
            </a:lvl8pPr>
            <a:lvl9pPr marL="3668207" indent="0">
              <a:buNone/>
              <a:defRPr sz="2000"/>
            </a:lvl9pPr>
          </a:lstStyle>
          <a:p>
            <a:pPr lvl="0"/>
            <a:r>
              <a:rPr lang="da-DK" noProof="0" smtClean="0"/>
              <a:t>Klik på ikonet for at tilføje et billede</a:t>
            </a:r>
          </a:p>
        </p:txBody>
      </p:sp>
      <p:sp>
        <p:nvSpPr>
          <p:cNvPr id="10" name="Pladsholder til billede 2"/>
          <p:cNvSpPr>
            <a:spLocks noGrp="1"/>
          </p:cNvSpPr>
          <p:nvPr>
            <p:ph type="pic" idx="15"/>
          </p:nvPr>
        </p:nvSpPr>
        <p:spPr>
          <a:xfrm>
            <a:off x="2633595" y="1573492"/>
            <a:ext cx="1799687" cy="180459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8526" indent="0">
              <a:buNone/>
              <a:defRPr sz="2800"/>
            </a:lvl2pPr>
            <a:lvl3pPr marL="917052" indent="0">
              <a:buNone/>
              <a:defRPr sz="2400"/>
            </a:lvl3pPr>
            <a:lvl4pPr marL="1375578" indent="0">
              <a:buNone/>
              <a:defRPr sz="2000"/>
            </a:lvl4pPr>
            <a:lvl5pPr marL="1834104" indent="0">
              <a:buNone/>
              <a:defRPr sz="2000"/>
            </a:lvl5pPr>
            <a:lvl6pPr marL="2292629" indent="0">
              <a:buNone/>
              <a:defRPr sz="2000"/>
            </a:lvl6pPr>
            <a:lvl7pPr marL="2751155" indent="0">
              <a:buNone/>
              <a:defRPr sz="2000"/>
            </a:lvl7pPr>
            <a:lvl8pPr marL="3209681" indent="0">
              <a:buNone/>
              <a:defRPr sz="2000"/>
            </a:lvl8pPr>
            <a:lvl9pPr marL="3668207" indent="0">
              <a:buNone/>
              <a:defRPr sz="2000"/>
            </a:lvl9pPr>
          </a:lstStyle>
          <a:p>
            <a:pPr lvl="0"/>
            <a:r>
              <a:rPr lang="da-DK" noProof="0" smtClean="0"/>
              <a:t>Klik på ikonet for at tilføje et billede</a:t>
            </a:r>
          </a:p>
        </p:txBody>
      </p:sp>
      <p:sp>
        <p:nvSpPr>
          <p:cNvPr id="11" name="Pladsholder til billede 2"/>
          <p:cNvSpPr>
            <a:spLocks noGrp="1"/>
          </p:cNvSpPr>
          <p:nvPr>
            <p:ph type="pic" idx="16"/>
          </p:nvPr>
        </p:nvSpPr>
        <p:spPr>
          <a:xfrm>
            <a:off x="4673137" y="1573492"/>
            <a:ext cx="1799687" cy="180459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8526" indent="0">
              <a:buNone/>
              <a:defRPr sz="2800"/>
            </a:lvl2pPr>
            <a:lvl3pPr marL="917052" indent="0">
              <a:buNone/>
              <a:defRPr sz="2400"/>
            </a:lvl3pPr>
            <a:lvl4pPr marL="1375578" indent="0">
              <a:buNone/>
              <a:defRPr sz="2000"/>
            </a:lvl4pPr>
            <a:lvl5pPr marL="1834104" indent="0">
              <a:buNone/>
              <a:defRPr sz="2000"/>
            </a:lvl5pPr>
            <a:lvl6pPr marL="2292629" indent="0">
              <a:buNone/>
              <a:defRPr sz="2000"/>
            </a:lvl6pPr>
            <a:lvl7pPr marL="2751155" indent="0">
              <a:buNone/>
              <a:defRPr sz="2000"/>
            </a:lvl7pPr>
            <a:lvl8pPr marL="3209681" indent="0">
              <a:buNone/>
              <a:defRPr sz="2000"/>
            </a:lvl8pPr>
            <a:lvl9pPr marL="3668207" indent="0">
              <a:buNone/>
              <a:defRPr sz="2000"/>
            </a:lvl9pPr>
          </a:lstStyle>
          <a:p>
            <a:pPr lvl="0"/>
            <a:r>
              <a:rPr lang="da-DK" noProof="0" smtClean="0"/>
              <a:t>Klik på ikonet for at tilføje et billede</a:t>
            </a:r>
          </a:p>
        </p:txBody>
      </p:sp>
      <p:sp>
        <p:nvSpPr>
          <p:cNvPr id="12" name="Pladsholder til billede 2"/>
          <p:cNvSpPr>
            <a:spLocks noGrp="1"/>
          </p:cNvSpPr>
          <p:nvPr>
            <p:ph type="pic" idx="17"/>
          </p:nvPr>
        </p:nvSpPr>
        <p:spPr>
          <a:xfrm>
            <a:off x="6603123" y="1573492"/>
            <a:ext cx="1799687" cy="180459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8526" indent="0">
              <a:buNone/>
              <a:defRPr sz="2800"/>
            </a:lvl2pPr>
            <a:lvl3pPr marL="917052" indent="0">
              <a:buNone/>
              <a:defRPr sz="2400"/>
            </a:lvl3pPr>
            <a:lvl4pPr marL="1375578" indent="0">
              <a:buNone/>
              <a:defRPr sz="2000"/>
            </a:lvl4pPr>
            <a:lvl5pPr marL="1834104" indent="0">
              <a:buNone/>
              <a:defRPr sz="2000"/>
            </a:lvl5pPr>
            <a:lvl6pPr marL="2292629" indent="0">
              <a:buNone/>
              <a:defRPr sz="2000"/>
            </a:lvl6pPr>
            <a:lvl7pPr marL="2751155" indent="0">
              <a:buNone/>
              <a:defRPr sz="2000"/>
            </a:lvl7pPr>
            <a:lvl8pPr marL="3209681" indent="0">
              <a:buNone/>
              <a:defRPr sz="2000"/>
            </a:lvl8pPr>
            <a:lvl9pPr marL="3668207" indent="0">
              <a:buNone/>
              <a:defRPr sz="2000"/>
            </a:lvl9pPr>
          </a:lstStyle>
          <a:p>
            <a:pPr lvl="0"/>
            <a:r>
              <a:rPr lang="da-DK" noProof="0" smtClean="0"/>
              <a:t>Klik på ikonet for at tilføje et billede</a:t>
            </a:r>
          </a:p>
        </p:txBody>
      </p:sp>
      <p:sp>
        <p:nvSpPr>
          <p:cNvPr id="13" name="Pladsholder til indhold 2"/>
          <p:cNvSpPr>
            <a:spLocks noGrp="1"/>
          </p:cNvSpPr>
          <p:nvPr>
            <p:ph idx="13"/>
          </p:nvPr>
        </p:nvSpPr>
        <p:spPr>
          <a:xfrm>
            <a:off x="596017" y="4005937"/>
            <a:ext cx="7827384" cy="1949652"/>
          </a:xfrm>
        </p:spPr>
        <p:txBody>
          <a:bodyPr/>
          <a:lstStyle>
            <a:lvl1pPr>
              <a:lnSpc>
                <a:spcPts val="3000"/>
              </a:lnSpc>
              <a:buNone/>
              <a:defRPr sz="1800">
                <a:latin typeface="Verdana" pitchFamily="34" charset="0"/>
              </a:defRPr>
            </a:lvl1pPr>
            <a:lvl2pPr>
              <a:lnSpc>
                <a:spcPts val="2700"/>
              </a:lnSpc>
              <a:defRPr sz="1600">
                <a:latin typeface="Verdana" pitchFamily="34" charset="0"/>
              </a:defRPr>
            </a:lvl2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14" name="Pladsholder til diasnummer 5"/>
          <p:cNvSpPr>
            <a:spLocks noGrp="1"/>
          </p:cNvSpPr>
          <p:nvPr>
            <p:ph type="sldNum" sz="quarter" idx="18"/>
          </p:nvPr>
        </p:nvSpPr>
        <p:spPr>
          <a:xfrm>
            <a:off x="612668" y="6421915"/>
            <a:ext cx="2133230" cy="36446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3E40C44D-F950-462B-B7BE-05147D0725A5}" type="slidenum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331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GLH 4 små billeder og tekstfe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6" descr="greenlighthouse_RG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431" y="6326421"/>
            <a:ext cx="1618969" cy="350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2767" y="287930"/>
            <a:ext cx="7840633" cy="1091122"/>
          </a:xfrm>
        </p:spPr>
        <p:txBody>
          <a:bodyPr>
            <a:normAutofit/>
          </a:bodyPr>
          <a:lstStyle>
            <a:lvl1pPr algn="l">
              <a:spcAft>
                <a:spcPts val="3400"/>
              </a:spcAft>
              <a:defRPr sz="3000">
                <a:latin typeface="Verdana" pitchFamily="34" charset="0"/>
              </a:defRPr>
            </a:lvl1pPr>
          </a:lstStyle>
          <a:p>
            <a:r>
              <a:rPr lang="da-DK" smtClean="0"/>
              <a:t>Klik for at redigere titeltypografi i masteren</a:t>
            </a:r>
            <a:endParaRPr lang="da-DK" dirty="0"/>
          </a:p>
        </p:txBody>
      </p:sp>
      <p:sp>
        <p:nvSpPr>
          <p:cNvPr id="8" name="Pladsholder til billede 2"/>
          <p:cNvSpPr>
            <a:spLocks noGrp="1"/>
          </p:cNvSpPr>
          <p:nvPr>
            <p:ph type="pic" idx="14"/>
          </p:nvPr>
        </p:nvSpPr>
        <p:spPr>
          <a:xfrm>
            <a:off x="710160" y="1574513"/>
            <a:ext cx="1799687" cy="180459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8526" indent="0">
              <a:buNone/>
              <a:defRPr sz="2800"/>
            </a:lvl2pPr>
            <a:lvl3pPr marL="917052" indent="0">
              <a:buNone/>
              <a:defRPr sz="2400"/>
            </a:lvl3pPr>
            <a:lvl4pPr marL="1375578" indent="0">
              <a:buNone/>
              <a:defRPr sz="2000"/>
            </a:lvl4pPr>
            <a:lvl5pPr marL="1834104" indent="0">
              <a:buNone/>
              <a:defRPr sz="2000"/>
            </a:lvl5pPr>
            <a:lvl6pPr marL="2292629" indent="0">
              <a:buNone/>
              <a:defRPr sz="2000"/>
            </a:lvl6pPr>
            <a:lvl7pPr marL="2751155" indent="0">
              <a:buNone/>
              <a:defRPr sz="2000"/>
            </a:lvl7pPr>
            <a:lvl8pPr marL="3209681" indent="0">
              <a:buNone/>
              <a:defRPr sz="2000"/>
            </a:lvl8pPr>
            <a:lvl9pPr marL="3668207" indent="0">
              <a:buNone/>
              <a:defRPr sz="2000"/>
            </a:lvl9pPr>
          </a:lstStyle>
          <a:p>
            <a:pPr lvl="0"/>
            <a:r>
              <a:rPr lang="da-DK" noProof="0" smtClean="0"/>
              <a:t>Klik på ikonet for at tilføje et billede</a:t>
            </a:r>
          </a:p>
        </p:txBody>
      </p:sp>
      <p:sp>
        <p:nvSpPr>
          <p:cNvPr id="10" name="Pladsholder til billede 2"/>
          <p:cNvSpPr>
            <a:spLocks noGrp="1"/>
          </p:cNvSpPr>
          <p:nvPr>
            <p:ph type="pic" idx="15"/>
          </p:nvPr>
        </p:nvSpPr>
        <p:spPr>
          <a:xfrm>
            <a:off x="2633595" y="1573492"/>
            <a:ext cx="1799687" cy="180459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8526" indent="0">
              <a:buNone/>
              <a:defRPr sz="2800"/>
            </a:lvl2pPr>
            <a:lvl3pPr marL="917052" indent="0">
              <a:buNone/>
              <a:defRPr sz="2400"/>
            </a:lvl3pPr>
            <a:lvl4pPr marL="1375578" indent="0">
              <a:buNone/>
              <a:defRPr sz="2000"/>
            </a:lvl4pPr>
            <a:lvl5pPr marL="1834104" indent="0">
              <a:buNone/>
              <a:defRPr sz="2000"/>
            </a:lvl5pPr>
            <a:lvl6pPr marL="2292629" indent="0">
              <a:buNone/>
              <a:defRPr sz="2000"/>
            </a:lvl6pPr>
            <a:lvl7pPr marL="2751155" indent="0">
              <a:buNone/>
              <a:defRPr sz="2000"/>
            </a:lvl7pPr>
            <a:lvl8pPr marL="3209681" indent="0">
              <a:buNone/>
              <a:defRPr sz="2000"/>
            </a:lvl8pPr>
            <a:lvl9pPr marL="3668207" indent="0">
              <a:buNone/>
              <a:defRPr sz="2000"/>
            </a:lvl9pPr>
          </a:lstStyle>
          <a:p>
            <a:pPr lvl="0"/>
            <a:r>
              <a:rPr lang="da-DK" noProof="0" smtClean="0"/>
              <a:t>Klik på ikonet for at tilføje et billede</a:t>
            </a:r>
          </a:p>
        </p:txBody>
      </p:sp>
      <p:sp>
        <p:nvSpPr>
          <p:cNvPr id="11" name="Pladsholder til billede 2"/>
          <p:cNvSpPr>
            <a:spLocks noGrp="1"/>
          </p:cNvSpPr>
          <p:nvPr>
            <p:ph type="pic" idx="16"/>
          </p:nvPr>
        </p:nvSpPr>
        <p:spPr>
          <a:xfrm>
            <a:off x="4673137" y="1573492"/>
            <a:ext cx="1799687" cy="180459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8526" indent="0">
              <a:buNone/>
              <a:defRPr sz="2800"/>
            </a:lvl2pPr>
            <a:lvl3pPr marL="917052" indent="0">
              <a:buNone/>
              <a:defRPr sz="2400"/>
            </a:lvl3pPr>
            <a:lvl4pPr marL="1375578" indent="0">
              <a:buNone/>
              <a:defRPr sz="2000"/>
            </a:lvl4pPr>
            <a:lvl5pPr marL="1834104" indent="0">
              <a:buNone/>
              <a:defRPr sz="2000"/>
            </a:lvl5pPr>
            <a:lvl6pPr marL="2292629" indent="0">
              <a:buNone/>
              <a:defRPr sz="2000"/>
            </a:lvl6pPr>
            <a:lvl7pPr marL="2751155" indent="0">
              <a:buNone/>
              <a:defRPr sz="2000"/>
            </a:lvl7pPr>
            <a:lvl8pPr marL="3209681" indent="0">
              <a:buNone/>
              <a:defRPr sz="2000"/>
            </a:lvl8pPr>
            <a:lvl9pPr marL="3668207" indent="0">
              <a:buNone/>
              <a:defRPr sz="2000"/>
            </a:lvl9pPr>
          </a:lstStyle>
          <a:p>
            <a:pPr lvl="0"/>
            <a:r>
              <a:rPr lang="da-DK" noProof="0" smtClean="0"/>
              <a:t>Klik på ikonet for at tilføje et billede</a:t>
            </a:r>
          </a:p>
        </p:txBody>
      </p:sp>
      <p:sp>
        <p:nvSpPr>
          <p:cNvPr id="12" name="Pladsholder til billede 2"/>
          <p:cNvSpPr>
            <a:spLocks noGrp="1"/>
          </p:cNvSpPr>
          <p:nvPr>
            <p:ph type="pic" idx="17"/>
          </p:nvPr>
        </p:nvSpPr>
        <p:spPr>
          <a:xfrm>
            <a:off x="6603123" y="1573492"/>
            <a:ext cx="1799687" cy="180459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8526" indent="0">
              <a:buNone/>
              <a:defRPr sz="2800"/>
            </a:lvl2pPr>
            <a:lvl3pPr marL="917052" indent="0">
              <a:buNone/>
              <a:defRPr sz="2400"/>
            </a:lvl3pPr>
            <a:lvl4pPr marL="1375578" indent="0">
              <a:buNone/>
              <a:defRPr sz="2000"/>
            </a:lvl4pPr>
            <a:lvl5pPr marL="1834104" indent="0">
              <a:buNone/>
              <a:defRPr sz="2000"/>
            </a:lvl5pPr>
            <a:lvl6pPr marL="2292629" indent="0">
              <a:buNone/>
              <a:defRPr sz="2000"/>
            </a:lvl6pPr>
            <a:lvl7pPr marL="2751155" indent="0">
              <a:buNone/>
              <a:defRPr sz="2000"/>
            </a:lvl7pPr>
            <a:lvl8pPr marL="3209681" indent="0">
              <a:buNone/>
              <a:defRPr sz="2000"/>
            </a:lvl8pPr>
            <a:lvl9pPr marL="3668207" indent="0">
              <a:buNone/>
              <a:defRPr sz="2000"/>
            </a:lvl9pPr>
          </a:lstStyle>
          <a:p>
            <a:pPr lvl="0"/>
            <a:r>
              <a:rPr lang="da-DK" noProof="0" smtClean="0"/>
              <a:t>Klik på ikonet for at tilføje et billede</a:t>
            </a:r>
          </a:p>
        </p:txBody>
      </p:sp>
      <p:sp>
        <p:nvSpPr>
          <p:cNvPr id="13" name="Pladsholder til indhold 2"/>
          <p:cNvSpPr>
            <a:spLocks noGrp="1"/>
          </p:cNvSpPr>
          <p:nvPr>
            <p:ph idx="13"/>
          </p:nvPr>
        </p:nvSpPr>
        <p:spPr>
          <a:xfrm>
            <a:off x="596017" y="4005937"/>
            <a:ext cx="7827384" cy="1949652"/>
          </a:xfrm>
        </p:spPr>
        <p:txBody>
          <a:bodyPr/>
          <a:lstStyle>
            <a:lvl1pPr>
              <a:lnSpc>
                <a:spcPts val="3000"/>
              </a:lnSpc>
              <a:buNone/>
              <a:defRPr sz="1800">
                <a:latin typeface="Verdana" pitchFamily="34" charset="0"/>
              </a:defRPr>
            </a:lvl1pPr>
            <a:lvl2pPr>
              <a:lnSpc>
                <a:spcPts val="2700"/>
              </a:lnSpc>
              <a:defRPr sz="1600">
                <a:latin typeface="Verdana" pitchFamily="34" charset="0"/>
              </a:defRPr>
            </a:lvl2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14" name="Pladsholder til diasnummer 5"/>
          <p:cNvSpPr>
            <a:spLocks noGrp="1"/>
          </p:cNvSpPr>
          <p:nvPr>
            <p:ph type="sldNum" sz="quarter" idx="18"/>
          </p:nvPr>
        </p:nvSpPr>
        <p:spPr>
          <a:xfrm>
            <a:off x="612668" y="6421915"/>
            <a:ext cx="2133230" cy="36446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4F34112E-1722-469A-BA0C-344FA07BF296}" type="slidenum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0769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GLH 4 små billeder og tekstfe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6" descr="greenlighthouse_RG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431" y="6326421"/>
            <a:ext cx="1618969" cy="350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2767" y="287930"/>
            <a:ext cx="7840633" cy="1091122"/>
          </a:xfrm>
        </p:spPr>
        <p:txBody>
          <a:bodyPr>
            <a:normAutofit/>
          </a:bodyPr>
          <a:lstStyle>
            <a:lvl1pPr algn="l">
              <a:spcAft>
                <a:spcPts val="3400"/>
              </a:spcAft>
              <a:defRPr sz="3000">
                <a:latin typeface="Verdana" pitchFamily="34" charset="0"/>
              </a:defRPr>
            </a:lvl1pPr>
          </a:lstStyle>
          <a:p>
            <a:r>
              <a:rPr lang="da-DK" smtClean="0"/>
              <a:t>Klik for at redigere titeltypografi i masteren</a:t>
            </a:r>
            <a:endParaRPr lang="da-DK" dirty="0"/>
          </a:p>
        </p:txBody>
      </p:sp>
      <p:sp>
        <p:nvSpPr>
          <p:cNvPr id="8" name="Pladsholder til billede 2"/>
          <p:cNvSpPr>
            <a:spLocks noGrp="1"/>
          </p:cNvSpPr>
          <p:nvPr>
            <p:ph type="pic" idx="14"/>
          </p:nvPr>
        </p:nvSpPr>
        <p:spPr>
          <a:xfrm>
            <a:off x="710160" y="1574513"/>
            <a:ext cx="1799687" cy="180459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8526" indent="0">
              <a:buNone/>
              <a:defRPr sz="2800"/>
            </a:lvl2pPr>
            <a:lvl3pPr marL="917052" indent="0">
              <a:buNone/>
              <a:defRPr sz="2400"/>
            </a:lvl3pPr>
            <a:lvl4pPr marL="1375578" indent="0">
              <a:buNone/>
              <a:defRPr sz="2000"/>
            </a:lvl4pPr>
            <a:lvl5pPr marL="1834104" indent="0">
              <a:buNone/>
              <a:defRPr sz="2000"/>
            </a:lvl5pPr>
            <a:lvl6pPr marL="2292629" indent="0">
              <a:buNone/>
              <a:defRPr sz="2000"/>
            </a:lvl6pPr>
            <a:lvl7pPr marL="2751155" indent="0">
              <a:buNone/>
              <a:defRPr sz="2000"/>
            </a:lvl7pPr>
            <a:lvl8pPr marL="3209681" indent="0">
              <a:buNone/>
              <a:defRPr sz="2000"/>
            </a:lvl8pPr>
            <a:lvl9pPr marL="3668207" indent="0">
              <a:buNone/>
              <a:defRPr sz="2000"/>
            </a:lvl9pPr>
          </a:lstStyle>
          <a:p>
            <a:pPr lvl="0"/>
            <a:r>
              <a:rPr lang="da-DK" noProof="0" smtClean="0"/>
              <a:t>Klik på ikonet for at tilføje et billede</a:t>
            </a:r>
          </a:p>
        </p:txBody>
      </p:sp>
      <p:sp>
        <p:nvSpPr>
          <p:cNvPr id="10" name="Pladsholder til billede 2"/>
          <p:cNvSpPr>
            <a:spLocks noGrp="1"/>
          </p:cNvSpPr>
          <p:nvPr>
            <p:ph type="pic" idx="15"/>
          </p:nvPr>
        </p:nvSpPr>
        <p:spPr>
          <a:xfrm>
            <a:off x="2633595" y="1573492"/>
            <a:ext cx="1799687" cy="180459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8526" indent="0">
              <a:buNone/>
              <a:defRPr sz="2800"/>
            </a:lvl2pPr>
            <a:lvl3pPr marL="917052" indent="0">
              <a:buNone/>
              <a:defRPr sz="2400"/>
            </a:lvl3pPr>
            <a:lvl4pPr marL="1375578" indent="0">
              <a:buNone/>
              <a:defRPr sz="2000"/>
            </a:lvl4pPr>
            <a:lvl5pPr marL="1834104" indent="0">
              <a:buNone/>
              <a:defRPr sz="2000"/>
            </a:lvl5pPr>
            <a:lvl6pPr marL="2292629" indent="0">
              <a:buNone/>
              <a:defRPr sz="2000"/>
            </a:lvl6pPr>
            <a:lvl7pPr marL="2751155" indent="0">
              <a:buNone/>
              <a:defRPr sz="2000"/>
            </a:lvl7pPr>
            <a:lvl8pPr marL="3209681" indent="0">
              <a:buNone/>
              <a:defRPr sz="2000"/>
            </a:lvl8pPr>
            <a:lvl9pPr marL="3668207" indent="0">
              <a:buNone/>
              <a:defRPr sz="2000"/>
            </a:lvl9pPr>
          </a:lstStyle>
          <a:p>
            <a:pPr lvl="0"/>
            <a:r>
              <a:rPr lang="da-DK" noProof="0" smtClean="0"/>
              <a:t>Klik på ikonet for at tilføje et billede</a:t>
            </a:r>
          </a:p>
        </p:txBody>
      </p:sp>
      <p:sp>
        <p:nvSpPr>
          <p:cNvPr id="11" name="Pladsholder til billede 2"/>
          <p:cNvSpPr>
            <a:spLocks noGrp="1"/>
          </p:cNvSpPr>
          <p:nvPr>
            <p:ph type="pic" idx="16"/>
          </p:nvPr>
        </p:nvSpPr>
        <p:spPr>
          <a:xfrm>
            <a:off x="4673137" y="1573492"/>
            <a:ext cx="1799687" cy="180459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8526" indent="0">
              <a:buNone/>
              <a:defRPr sz="2800"/>
            </a:lvl2pPr>
            <a:lvl3pPr marL="917052" indent="0">
              <a:buNone/>
              <a:defRPr sz="2400"/>
            </a:lvl3pPr>
            <a:lvl4pPr marL="1375578" indent="0">
              <a:buNone/>
              <a:defRPr sz="2000"/>
            </a:lvl4pPr>
            <a:lvl5pPr marL="1834104" indent="0">
              <a:buNone/>
              <a:defRPr sz="2000"/>
            </a:lvl5pPr>
            <a:lvl6pPr marL="2292629" indent="0">
              <a:buNone/>
              <a:defRPr sz="2000"/>
            </a:lvl6pPr>
            <a:lvl7pPr marL="2751155" indent="0">
              <a:buNone/>
              <a:defRPr sz="2000"/>
            </a:lvl7pPr>
            <a:lvl8pPr marL="3209681" indent="0">
              <a:buNone/>
              <a:defRPr sz="2000"/>
            </a:lvl8pPr>
            <a:lvl9pPr marL="3668207" indent="0">
              <a:buNone/>
              <a:defRPr sz="2000"/>
            </a:lvl9pPr>
          </a:lstStyle>
          <a:p>
            <a:pPr lvl="0"/>
            <a:r>
              <a:rPr lang="da-DK" noProof="0" smtClean="0"/>
              <a:t>Klik på ikonet for at tilføje et billede</a:t>
            </a:r>
          </a:p>
        </p:txBody>
      </p:sp>
      <p:sp>
        <p:nvSpPr>
          <p:cNvPr id="12" name="Pladsholder til billede 2"/>
          <p:cNvSpPr>
            <a:spLocks noGrp="1"/>
          </p:cNvSpPr>
          <p:nvPr>
            <p:ph type="pic" idx="17"/>
          </p:nvPr>
        </p:nvSpPr>
        <p:spPr>
          <a:xfrm>
            <a:off x="6603123" y="1573492"/>
            <a:ext cx="1799687" cy="180459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8526" indent="0">
              <a:buNone/>
              <a:defRPr sz="2800"/>
            </a:lvl2pPr>
            <a:lvl3pPr marL="917052" indent="0">
              <a:buNone/>
              <a:defRPr sz="2400"/>
            </a:lvl3pPr>
            <a:lvl4pPr marL="1375578" indent="0">
              <a:buNone/>
              <a:defRPr sz="2000"/>
            </a:lvl4pPr>
            <a:lvl5pPr marL="1834104" indent="0">
              <a:buNone/>
              <a:defRPr sz="2000"/>
            </a:lvl5pPr>
            <a:lvl6pPr marL="2292629" indent="0">
              <a:buNone/>
              <a:defRPr sz="2000"/>
            </a:lvl6pPr>
            <a:lvl7pPr marL="2751155" indent="0">
              <a:buNone/>
              <a:defRPr sz="2000"/>
            </a:lvl7pPr>
            <a:lvl8pPr marL="3209681" indent="0">
              <a:buNone/>
              <a:defRPr sz="2000"/>
            </a:lvl8pPr>
            <a:lvl9pPr marL="3668207" indent="0">
              <a:buNone/>
              <a:defRPr sz="2000"/>
            </a:lvl9pPr>
          </a:lstStyle>
          <a:p>
            <a:pPr lvl="0"/>
            <a:r>
              <a:rPr lang="da-DK" noProof="0" smtClean="0"/>
              <a:t>Klik på ikonet for at tilføje et billede</a:t>
            </a:r>
          </a:p>
        </p:txBody>
      </p:sp>
      <p:sp>
        <p:nvSpPr>
          <p:cNvPr id="13" name="Pladsholder til indhold 2"/>
          <p:cNvSpPr>
            <a:spLocks noGrp="1"/>
          </p:cNvSpPr>
          <p:nvPr>
            <p:ph idx="13"/>
          </p:nvPr>
        </p:nvSpPr>
        <p:spPr>
          <a:xfrm>
            <a:off x="596017" y="4005937"/>
            <a:ext cx="7827384" cy="1949652"/>
          </a:xfrm>
        </p:spPr>
        <p:txBody>
          <a:bodyPr/>
          <a:lstStyle>
            <a:lvl1pPr>
              <a:lnSpc>
                <a:spcPts val="3000"/>
              </a:lnSpc>
              <a:buNone/>
              <a:defRPr sz="1800">
                <a:latin typeface="Verdana" pitchFamily="34" charset="0"/>
              </a:defRPr>
            </a:lvl1pPr>
            <a:lvl2pPr>
              <a:lnSpc>
                <a:spcPts val="2700"/>
              </a:lnSpc>
              <a:defRPr sz="1600">
                <a:latin typeface="Verdana" pitchFamily="34" charset="0"/>
              </a:defRPr>
            </a:lvl2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14" name="Pladsholder til diasnummer 5"/>
          <p:cNvSpPr>
            <a:spLocks noGrp="1"/>
          </p:cNvSpPr>
          <p:nvPr>
            <p:ph type="sldNum" sz="quarter" idx="18"/>
          </p:nvPr>
        </p:nvSpPr>
        <p:spPr>
          <a:xfrm>
            <a:off x="612668" y="6421915"/>
            <a:ext cx="2133230" cy="36446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0A356A4F-CB67-485D-9131-159E268F8EF9}" type="slidenum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4032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GLH 4 små billeder og tekstfe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6" descr="greenlighthouse_RG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431" y="6326421"/>
            <a:ext cx="1618969" cy="350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2767" y="287930"/>
            <a:ext cx="7840633" cy="1091122"/>
          </a:xfrm>
        </p:spPr>
        <p:txBody>
          <a:bodyPr>
            <a:normAutofit/>
          </a:bodyPr>
          <a:lstStyle>
            <a:lvl1pPr algn="l">
              <a:spcAft>
                <a:spcPts val="3400"/>
              </a:spcAft>
              <a:defRPr sz="3000">
                <a:latin typeface="Verdana" pitchFamily="34" charset="0"/>
              </a:defRPr>
            </a:lvl1pPr>
          </a:lstStyle>
          <a:p>
            <a:r>
              <a:rPr lang="da-DK" smtClean="0"/>
              <a:t>Klik for at redigere titeltypografi i masteren</a:t>
            </a:r>
            <a:endParaRPr lang="da-DK" dirty="0"/>
          </a:p>
        </p:txBody>
      </p:sp>
      <p:sp>
        <p:nvSpPr>
          <p:cNvPr id="8" name="Pladsholder til billede 2"/>
          <p:cNvSpPr>
            <a:spLocks noGrp="1"/>
          </p:cNvSpPr>
          <p:nvPr>
            <p:ph type="pic" idx="14"/>
          </p:nvPr>
        </p:nvSpPr>
        <p:spPr>
          <a:xfrm>
            <a:off x="710160" y="1574513"/>
            <a:ext cx="1799687" cy="180459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8526" indent="0">
              <a:buNone/>
              <a:defRPr sz="2800"/>
            </a:lvl2pPr>
            <a:lvl3pPr marL="917052" indent="0">
              <a:buNone/>
              <a:defRPr sz="2400"/>
            </a:lvl3pPr>
            <a:lvl4pPr marL="1375578" indent="0">
              <a:buNone/>
              <a:defRPr sz="2000"/>
            </a:lvl4pPr>
            <a:lvl5pPr marL="1834104" indent="0">
              <a:buNone/>
              <a:defRPr sz="2000"/>
            </a:lvl5pPr>
            <a:lvl6pPr marL="2292629" indent="0">
              <a:buNone/>
              <a:defRPr sz="2000"/>
            </a:lvl6pPr>
            <a:lvl7pPr marL="2751155" indent="0">
              <a:buNone/>
              <a:defRPr sz="2000"/>
            </a:lvl7pPr>
            <a:lvl8pPr marL="3209681" indent="0">
              <a:buNone/>
              <a:defRPr sz="2000"/>
            </a:lvl8pPr>
            <a:lvl9pPr marL="3668207" indent="0">
              <a:buNone/>
              <a:defRPr sz="2000"/>
            </a:lvl9pPr>
          </a:lstStyle>
          <a:p>
            <a:pPr lvl="0"/>
            <a:r>
              <a:rPr lang="da-DK" noProof="0" smtClean="0"/>
              <a:t>Klik på ikonet for at tilføje et billede</a:t>
            </a:r>
          </a:p>
        </p:txBody>
      </p:sp>
      <p:sp>
        <p:nvSpPr>
          <p:cNvPr id="10" name="Pladsholder til billede 2"/>
          <p:cNvSpPr>
            <a:spLocks noGrp="1"/>
          </p:cNvSpPr>
          <p:nvPr>
            <p:ph type="pic" idx="15"/>
          </p:nvPr>
        </p:nvSpPr>
        <p:spPr>
          <a:xfrm>
            <a:off x="2633595" y="1573492"/>
            <a:ext cx="1799687" cy="180459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8526" indent="0">
              <a:buNone/>
              <a:defRPr sz="2800"/>
            </a:lvl2pPr>
            <a:lvl3pPr marL="917052" indent="0">
              <a:buNone/>
              <a:defRPr sz="2400"/>
            </a:lvl3pPr>
            <a:lvl4pPr marL="1375578" indent="0">
              <a:buNone/>
              <a:defRPr sz="2000"/>
            </a:lvl4pPr>
            <a:lvl5pPr marL="1834104" indent="0">
              <a:buNone/>
              <a:defRPr sz="2000"/>
            </a:lvl5pPr>
            <a:lvl6pPr marL="2292629" indent="0">
              <a:buNone/>
              <a:defRPr sz="2000"/>
            </a:lvl6pPr>
            <a:lvl7pPr marL="2751155" indent="0">
              <a:buNone/>
              <a:defRPr sz="2000"/>
            </a:lvl7pPr>
            <a:lvl8pPr marL="3209681" indent="0">
              <a:buNone/>
              <a:defRPr sz="2000"/>
            </a:lvl8pPr>
            <a:lvl9pPr marL="3668207" indent="0">
              <a:buNone/>
              <a:defRPr sz="2000"/>
            </a:lvl9pPr>
          </a:lstStyle>
          <a:p>
            <a:pPr lvl="0"/>
            <a:r>
              <a:rPr lang="da-DK" noProof="0" smtClean="0"/>
              <a:t>Klik på ikonet for at tilføje et billede</a:t>
            </a:r>
          </a:p>
        </p:txBody>
      </p:sp>
      <p:sp>
        <p:nvSpPr>
          <p:cNvPr id="11" name="Pladsholder til billede 2"/>
          <p:cNvSpPr>
            <a:spLocks noGrp="1"/>
          </p:cNvSpPr>
          <p:nvPr>
            <p:ph type="pic" idx="16"/>
          </p:nvPr>
        </p:nvSpPr>
        <p:spPr>
          <a:xfrm>
            <a:off x="4673137" y="1573492"/>
            <a:ext cx="1799687" cy="180459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8526" indent="0">
              <a:buNone/>
              <a:defRPr sz="2800"/>
            </a:lvl2pPr>
            <a:lvl3pPr marL="917052" indent="0">
              <a:buNone/>
              <a:defRPr sz="2400"/>
            </a:lvl3pPr>
            <a:lvl4pPr marL="1375578" indent="0">
              <a:buNone/>
              <a:defRPr sz="2000"/>
            </a:lvl4pPr>
            <a:lvl5pPr marL="1834104" indent="0">
              <a:buNone/>
              <a:defRPr sz="2000"/>
            </a:lvl5pPr>
            <a:lvl6pPr marL="2292629" indent="0">
              <a:buNone/>
              <a:defRPr sz="2000"/>
            </a:lvl6pPr>
            <a:lvl7pPr marL="2751155" indent="0">
              <a:buNone/>
              <a:defRPr sz="2000"/>
            </a:lvl7pPr>
            <a:lvl8pPr marL="3209681" indent="0">
              <a:buNone/>
              <a:defRPr sz="2000"/>
            </a:lvl8pPr>
            <a:lvl9pPr marL="3668207" indent="0">
              <a:buNone/>
              <a:defRPr sz="2000"/>
            </a:lvl9pPr>
          </a:lstStyle>
          <a:p>
            <a:pPr lvl="0"/>
            <a:r>
              <a:rPr lang="da-DK" noProof="0" smtClean="0"/>
              <a:t>Klik på ikonet for at tilføje et billede</a:t>
            </a:r>
          </a:p>
        </p:txBody>
      </p:sp>
      <p:sp>
        <p:nvSpPr>
          <p:cNvPr id="12" name="Pladsholder til billede 2"/>
          <p:cNvSpPr>
            <a:spLocks noGrp="1"/>
          </p:cNvSpPr>
          <p:nvPr>
            <p:ph type="pic" idx="17"/>
          </p:nvPr>
        </p:nvSpPr>
        <p:spPr>
          <a:xfrm>
            <a:off x="6603123" y="1573492"/>
            <a:ext cx="1799687" cy="180459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8526" indent="0">
              <a:buNone/>
              <a:defRPr sz="2800"/>
            </a:lvl2pPr>
            <a:lvl3pPr marL="917052" indent="0">
              <a:buNone/>
              <a:defRPr sz="2400"/>
            </a:lvl3pPr>
            <a:lvl4pPr marL="1375578" indent="0">
              <a:buNone/>
              <a:defRPr sz="2000"/>
            </a:lvl4pPr>
            <a:lvl5pPr marL="1834104" indent="0">
              <a:buNone/>
              <a:defRPr sz="2000"/>
            </a:lvl5pPr>
            <a:lvl6pPr marL="2292629" indent="0">
              <a:buNone/>
              <a:defRPr sz="2000"/>
            </a:lvl6pPr>
            <a:lvl7pPr marL="2751155" indent="0">
              <a:buNone/>
              <a:defRPr sz="2000"/>
            </a:lvl7pPr>
            <a:lvl8pPr marL="3209681" indent="0">
              <a:buNone/>
              <a:defRPr sz="2000"/>
            </a:lvl8pPr>
            <a:lvl9pPr marL="3668207" indent="0">
              <a:buNone/>
              <a:defRPr sz="2000"/>
            </a:lvl9pPr>
          </a:lstStyle>
          <a:p>
            <a:pPr lvl="0"/>
            <a:r>
              <a:rPr lang="da-DK" noProof="0" smtClean="0"/>
              <a:t>Klik på ikonet for at tilføje et billede</a:t>
            </a:r>
          </a:p>
        </p:txBody>
      </p:sp>
      <p:sp>
        <p:nvSpPr>
          <p:cNvPr id="13" name="Pladsholder til indhold 2"/>
          <p:cNvSpPr>
            <a:spLocks noGrp="1"/>
          </p:cNvSpPr>
          <p:nvPr>
            <p:ph idx="13"/>
          </p:nvPr>
        </p:nvSpPr>
        <p:spPr>
          <a:xfrm>
            <a:off x="596017" y="4005937"/>
            <a:ext cx="7827384" cy="1949652"/>
          </a:xfrm>
        </p:spPr>
        <p:txBody>
          <a:bodyPr/>
          <a:lstStyle>
            <a:lvl1pPr>
              <a:lnSpc>
                <a:spcPts val="3000"/>
              </a:lnSpc>
              <a:buNone/>
              <a:defRPr sz="1800">
                <a:latin typeface="Verdana" pitchFamily="34" charset="0"/>
              </a:defRPr>
            </a:lvl1pPr>
            <a:lvl2pPr>
              <a:lnSpc>
                <a:spcPts val="2700"/>
              </a:lnSpc>
              <a:defRPr sz="1600">
                <a:latin typeface="Verdana" pitchFamily="34" charset="0"/>
              </a:defRPr>
            </a:lvl2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14" name="Pladsholder til diasnummer 5"/>
          <p:cNvSpPr>
            <a:spLocks noGrp="1"/>
          </p:cNvSpPr>
          <p:nvPr>
            <p:ph type="sldNum" sz="quarter" idx="18"/>
          </p:nvPr>
        </p:nvSpPr>
        <p:spPr>
          <a:xfrm>
            <a:off x="612668" y="6421915"/>
            <a:ext cx="2133230" cy="36446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5309F5EB-4361-404E-817C-ED340B79E804}" type="slidenum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120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LH tekstslide lille billede ude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6" descr="greenlighthouse_RG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431" y="6326421"/>
            <a:ext cx="1618969" cy="350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2767" y="287930"/>
            <a:ext cx="7840633" cy="1091122"/>
          </a:xfrm>
        </p:spPr>
        <p:txBody>
          <a:bodyPr>
            <a:normAutofit/>
          </a:bodyPr>
          <a:lstStyle>
            <a:lvl1pPr algn="l">
              <a:spcAft>
                <a:spcPts val="3400"/>
              </a:spcAft>
              <a:defRPr sz="3000">
                <a:latin typeface="Verdana" pitchFamily="34" charset="0"/>
              </a:defRPr>
            </a:lvl1pPr>
          </a:lstStyle>
          <a:p>
            <a:r>
              <a:rPr lang="da-DK" smtClean="0"/>
              <a:t>Klik for at redigere titeltypografi i masteren</a:t>
            </a:r>
            <a:endParaRPr lang="da-DK" dirty="0"/>
          </a:p>
        </p:txBody>
      </p:sp>
      <p:sp>
        <p:nvSpPr>
          <p:cNvPr id="8" name="Pladsholder til billede 2"/>
          <p:cNvSpPr>
            <a:spLocks noGrp="1"/>
          </p:cNvSpPr>
          <p:nvPr>
            <p:ph type="pic" idx="14"/>
          </p:nvPr>
        </p:nvSpPr>
        <p:spPr>
          <a:xfrm>
            <a:off x="5995760" y="1586778"/>
            <a:ext cx="2411581" cy="2418157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8526" indent="0">
              <a:buNone/>
              <a:defRPr sz="2800"/>
            </a:lvl2pPr>
            <a:lvl3pPr marL="917052" indent="0">
              <a:buNone/>
              <a:defRPr sz="2400"/>
            </a:lvl3pPr>
            <a:lvl4pPr marL="1375578" indent="0">
              <a:buNone/>
              <a:defRPr sz="2000"/>
            </a:lvl4pPr>
            <a:lvl5pPr marL="1834104" indent="0">
              <a:buNone/>
              <a:defRPr sz="2000"/>
            </a:lvl5pPr>
            <a:lvl6pPr marL="2292629" indent="0">
              <a:buNone/>
              <a:defRPr sz="2000"/>
            </a:lvl6pPr>
            <a:lvl7pPr marL="2751155" indent="0">
              <a:buNone/>
              <a:defRPr sz="2000"/>
            </a:lvl7pPr>
            <a:lvl8pPr marL="3209681" indent="0">
              <a:buNone/>
              <a:defRPr sz="2000"/>
            </a:lvl8pPr>
            <a:lvl9pPr marL="3668207" indent="0">
              <a:buNone/>
              <a:defRPr sz="2000"/>
            </a:lvl9pPr>
          </a:lstStyle>
          <a:p>
            <a:pPr lvl="0"/>
            <a:r>
              <a:rPr lang="da-DK" noProof="0" smtClean="0"/>
              <a:t>Klik på ikonet for at tilføje et billede</a:t>
            </a:r>
          </a:p>
        </p:txBody>
      </p:sp>
      <p:sp>
        <p:nvSpPr>
          <p:cNvPr id="9" name="Pladsholder til tekst 7"/>
          <p:cNvSpPr>
            <a:spLocks noGrp="1"/>
          </p:cNvSpPr>
          <p:nvPr>
            <p:ph type="body" sz="quarter" idx="16"/>
          </p:nvPr>
        </p:nvSpPr>
        <p:spPr>
          <a:xfrm>
            <a:off x="597496" y="1414802"/>
            <a:ext cx="4903037" cy="4540361"/>
          </a:xfrm>
        </p:spPr>
        <p:txBody>
          <a:bodyPr/>
          <a:lstStyle>
            <a:lvl1pPr>
              <a:lnSpc>
                <a:spcPts val="3000"/>
              </a:lnSpc>
              <a:defRPr sz="1800" baseline="0">
                <a:latin typeface="Verdana" pitchFamily="34" charset="0"/>
              </a:defRPr>
            </a:lvl1pPr>
            <a:lvl2pPr>
              <a:lnSpc>
                <a:spcPts val="2700"/>
              </a:lnSpc>
              <a:defRPr sz="1600" baseline="0">
                <a:latin typeface="Verdana" pitchFamily="34" charset="0"/>
              </a:defRPr>
            </a:lvl2pPr>
          </a:lstStyle>
          <a:p>
            <a:pPr lvl="0"/>
            <a:r>
              <a:rPr lang="da-DK" dirty="0" smtClean="0"/>
              <a:t>Klik for at redigere typografi i masteren</a:t>
            </a:r>
          </a:p>
          <a:p>
            <a:pPr lvl="1"/>
            <a:r>
              <a:rPr lang="da-DK" dirty="0" smtClean="0"/>
              <a:t>Andet niveau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7"/>
          </p:nvPr>
        </p:nvSpPr>
        <p:spPr>
          <a:xfrm>
            <a:off x="612668" y="6421915"/>
            <a:ext cx="2133230" cy="36446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336847AD-DBD9-4FED-A5E3-AECFF8DB1DBA}" type="slidenum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7520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GLH 4 små billeder og tekstfe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6" descr="greenlighthouse_RG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431" y="6326421"/>
            <a:ext cx="1618969" cy="350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2767" y="287930"/>
            <a:ext cx="7840633" cy="1091122"/>
          </a:xfrm>
        </p:spPr>
        <p:txBody>
          <a:bodyPr>
            <a:normAutofit/>
          </a:bodyPr>
          <a:lstStyle>
            <a:lvl1pPr algn="l">
              <a:spcAft>
                <a:spcPts val="3400"/>
              </a:spcAft>
              <a:defRPr sz="3000">
                <a:latin typeface="Verdana" pitchFamily="34" charset="0"/>
              </a:defRPr>
            </a:lvl1pPr>
          </a:lstStyle>
          <a:p>
            <a:r>
              <a:rPr lang="da-DK" smtClean="0"/>
              <a:t>Klik for at redigere titeltypografi i masteren</a:t>
            </a:r>
            <a:endParaRPr lang="da-DK" dirty="0"/>
          </a:p>
        </p:txBody>
      </p:sp>
      <p:sp>
        <p:nvSpPr>
          <p:cNvPr id="8" name="Pladsholder til billede 2"/>
          <p:cNvSpPr>
            <a:spLocks noGrp="1"/>
          </p:cNvSpPr>
          <p:nvPr>
            <p:ph type="pic" idx="14"/>
          </p:nvPr>
        </p:nvSpPr>
        <p:spPr>
          <a:xfrm>
            <a:off x="710160" y="1574513"/>
            <a:ext cx="1799687" cy="180459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8526" indent="0">
              <a:buNone/>
              <a:defRPr sz="2800"/>
            </a:lvl2pPr>
            <a:lvl3pPr marL="917052" indent="0">
              <a:buNone/>
              <a:defRPr sz="2400"/>
            </a:lvl3pPr>
            <a:lvl4pPr marL="1375578" indent="0">
              <a:buNone/>
              <a:defRPr sz="2000"/>
            </a:lvl4pPr>
            <a:lvl5pPr marL="1834104" indent="0">
              <a:buNone/>
              <a:defRPr sz="2000"/>
            </a:lvl5pPr>
            <a:lvl6pPr marL="2292629" indent="0">
              <a:buNone/>
              <a:defRPr sz="2000"/>
            </a:lvl6pPr>
            <a:lvl7pPr marL="2751155" indent="0">
              <a:buNone/>
              <a:defRPr sz="2000"/>
            </a:lvl7pPr>
            <a:lvl8pPr marL="3209681" indent="0">
              <a:buNone/>
              <a:defRPr sz="2000"/>
            </a:lvl8pPr>
            <a:lvl9pPr marL="3668207" indent="0">
              <a:buNone/>
              <a:defRPr sz="2000"/>
            </a:lvl9pPr>
          </a:lstStyle>
          <a:p>
            <a:pPr lvl="0"/>
            <a:r>
              <a:rPr lang="da-DK" noProof="0" smtClean="0"/>
              <a:t>Klik på ikonet for at tilføje et billede</a:t>
            </a:r>
          </a:p>
        </p:txBody>
      </p:sp>
      <p:sp>
        <p:nvSpPr>
          <p:cNvPr id="10" name="Pladsholder til billede 2"/>
          <p:cNvSpPr>
            <a:spLocks noGrp="1"/>
          </p:cNvSpPr>
          <p:nvPr>
            <p:ph type="pic" idx="15"/>
          </p:nvPr>
        </p:nvSpPr>
        <p:spPr>
          <a:xfrm>
            <a:off x="2633595" y="1573492"/>
            <a:ext cx="1799687" cy="180459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8526" indent="0">
              <a:buNone/>
              <a:defRPr sz="2800"/>
            </a:lvl2pPr>
            <a:lvl3pPr marL="917052" indent="0">
              <a:buNone/>
              <a:defRPr sz="2400"/>
            </a:lvl3pPr>
            <a:lvl4pPr marL="1375578" indent="0">
              <a:buNone/>
              <a:defRPr sz="2000"/>
            </a:lvl4pPr>
            <a:lvl5pPr marL="1834104" indent="0">
              <a:buNone/>
              <a:defRPr sz="2000"/>
            </a:lvl5pPr>
            <a:lvl6pPr marL="2292629" indent="0">
              <a:buNone/>
              <a:defRPr sz="2000"/>
            </a:lvl6pPr>
            <a:lvl7pPr marL="2751155" indent="0">
              <a:buNone/>
              <a:defRPr sz="2000"/>
            </a:lvl7pPr>
            <a:lvl8pPr marL="3209681" indent="0">
              <a:buNone/>
              <a:defRPr sz="2000"/>
            </a:lvl8pPr>
            <a:lvl9pPr marL="3668207" indent="0">
              <a:buNone/>
              <a:defRPr sz="2000"/>
            </a:lvl9pPr>
          </a:lstStyle>
          <a:p>
            <a:pPr lvl="0"/>
            <a:r>
              <a:rPr lang="da-DK" noProof="0" smtClean="0"/>
              <a:t>Klik på ikonet for at tilføje et billede</a:t>
            </a:r>
          </a:p>
        </p:txBody>
      </p:sp>
      <p:sp>
        <p:nvSpPr>
          <p:cNvPr id="11" name="Pladsholder til billede 2"/>
          <p:cNvSpPr>
            <a:spLocks noGrp="1"/>
          </p:cNvSpPr>
          <p:nvPr>
            <p:ph type="pic" idx="16"/>
          </p:nvPr>
        </p:nvSpPr>
        <p:spPr>
          <a:xfrm>
            <a:off x="4673137" y="1573492"/>
            <a:ext cx="1799687" cy="180459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8526" indent="0">
              <a:buNone/>
              <a:defRPr sz="2800"/>
            </a:lvl2pPr>
            <a:lvl3pPr marL="917052" indent="0">
              <a:buNone/>
              <a:defRPr sz="2400"/>
            </a:lvl3pPr>
            <a:lvl4pPr marL="1375578" indent="0">
              <a:buNone/>
              <a:defRPr sz="2000"/>
            </a:lvl4pPr>
            <a:lvl5pPr marL="1834104" indent="0">
              <a:buNone/>
              <a:defRPr sz="2000"/>
            </a:lvl5pPr>
            <a:lvl6pPr marL="2292629" indent="0">
              <a:buNone/>
              <a:defRPr sz="2000"/>
            </a:lvl6pPr>
            <a:lvl7pPr marL="2751155" indent="0">
              <a:buNone/>
              <a:defRPr sz="2000"/>
            </a:lvl7pPr>
            <a:lvl8pPr marL="3209681" indent="0">
              <a:buNone/>
              <a:defRPr sz="2000"/>
            </a:lvl8pPr>
            <a:lvl9pPr marL="3668207" indent="0">
              <a:buNone/>
              <a:defRPr sz="2000"/>
            </a:lvl9pPr>
          </a:lstStyle>
          <a:p>
            <a:pPr lvl="0"/>
            <a:r>
              <a:rPr lang="da-DK" noProof="0" smtClean="0"/>
              <a:t>Klik på ikonet for at tilføje et billede</a:t>
            </a:r>
          </a:p>
        </p:txBody>
      </p:sp>
      <p:sp>
        <p:nvSpPr>
          <p:cNvPr id="12" name="Pladsholder til billede 2"/>
          <p:cNvSpPr>
            <a:spLocks noGrp="1"/>
          </p:cNvSpPr>
          <p:nvPr>
            <p:ph type="pic" idx="17"/>
          </p:nvPr>
        </p:nvSpPr>
        <p:spPr>
          <a:xfrm>
            <a:off x="6603123" y="1573492"/>
            <a:ext cx="1799687" cy="180459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8526" indent="0">
              <a:buNone/>
              <a:defRPr sz="2800"/>
            </a:lvl2pPr>
            <a:lvl3pPr marL="917052" indent="0">
              <a:buNone/>
              <a:defRPr sz="2400"/>
            </a:lvl3pPr>
            <a:lvl4pPr marL="1375578" indent="0">
              <a:buNone/>
              <a:defRPr sz="2000"/>
            </a:lvl4pPr>
            <a:lvl5pPr marL="1834104" indent="0">
              <a:buNone/>
              <a:defRPr sz="2000"/>
            </a:lvl5pPr>
            <a:lvl6pPr marL="2292629" indent="0">
              <a:buNone/>
              <a:defRPr sz="2000"/>
            </a:lvl6pPr>
            <a:lvl7pPr marL="2751155" indent="0">
              <a:buNone/>
              <a:defRPr sz="2000"/>
            </a:lvl7pPr>
            <a:lvl8pPr marL="3209681" indent="0">
              <a:buNone/>
              <a:defRPr sz="2000"/>
            </a:lvl8pPr>
            <a:lvl9pPr marL="3668207" indent="0">
              <a:buNone/>
              <a:defRPr sz="2000"/>
            </a:lvl9pPr>
          </a:lstStyle>
          <a:p>
            <a:pPr lvl="0"/>
            <a:r>
              <a:rPr lang="da-DK" noProof="0" smtClean="0"/>
              <a:t>Klik på ikonet for at tilføje et billede</a:t>
            </a:r>
          </a:p>
        </p:txBody>
      </p:sp>
      <p:sp>
        <p:nvSpPr>
          <p:cNvPr id="13" name="Pladsholder til indhold 2"/>
          <p:cNvSpPr>
            <a:spLocks noGrp="1"/>
          </p:cNvSpPr>
          <p:nvPr>
            <p:ph idx="13"/>
          </p:nvPr>
        </p:nvSpPr>
        <p:spPr>
          <a:xfrm>
            <a:off x="596017" y="4005937"/>
            <a:ext cx="7827384" cy="1949652"/>
          </a:xfrm>
        </p:spPr>
        <p:txBody>
          <a:bodyPr/>
          <a:lstStyle>
            <a:lvl1pPr>
              <a:lnSpc>
                <a:spcPts val="3000"/>
              </a:lnSpc>
              <a:buNone/>
              <a:defRPr sz="1800">
                <a:latin typeface="Verdana" pitchFamily="34" charset="0"/>
              </a:defRPr>
            </a:lvl1pPr>
            <a:lvl2pPr>
              <a:lnSpc>
                <a:spcPts val="2700"/>
              </a:lnSpc>
              <a:defRPr sz="1600">
                <a:latin typeface="Verdana" pitchFamily="34" charset="0"/>
              </a:defRPr>
            </a:lvl2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14" name="Pladsholder til diasnummer 5"/>
          <p:cNvSpPr>
            <a:spLocks noGrp="1"/>
          </p:cNvSpPr>
          <p:nvPr>
            <p:ph type="sldNum" sz="quarter" idx="18"/>
          </p:nvPr>
        </p:nvSpPr>
        <p:spPr>
          <a:xfrm>
            <a:off x="612668" y="6421915"/>
            <a:ext cx="2133230" cy="36446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52771F97-F961-4F1D-82E9-9E6EBD5E1D9A}" type="slidenum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186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LH tekstslide stort billede ude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6" descr="greenlighthouse_RG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431" y="6326421"/>
            <a:ext cx="1618969" cy="350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2767" y="287930"/>
            <a:ext cx="7840633" cy="1091122"/>
          </a:xfrm>
        </p:spPr>
        <p:txBody>
          <a:bodyPr>
            <a:normAutofit/>
          </a:bodyPr>
          <a:lstStyle>
            <a:lvl1pPr algn="l">
              <a:spcAft>
                <a:spcPts val="3400"/>
              </a:spcAft>
              <a:defRPr sz="3000">
                <a:latin typeface="Verdana" pitchFamily="34" charset="0"/>
              </a:defRPr>
            </a:lvl1pPr>
          </a:lstStyle>
          <a:p>
            <a:r>
              <a:rPr lang="da-DK" smtClean="0"/>
              <a:t>Klik for at redigere titeltypografi i masteren</a:t>
            </a:r>
            <a:endParaRPr lang="da-DK" dirty="0"/>
          </a:p>
        </p:txBody>
      </p:sp>
      <p:sp>
        <p:nvSpPr>
          <p:cNvPr id="8" name="Pladsholder til billede 2"/>
          <p:cNvSpPr>
            <a:spLocks noGrp="1"/>
          </p:cNvSpPr>
          <p:nvPr>
            <p:ph type="pic" idx="14"/>
          </p:nvPr>
        </p:nvSpPr>
        <p:spPr>
          <a:xfrm>
            <a:off x="4085949" y="1598871"/>
            <a:ext cx="4319250" cy="433102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8526" indent="0">
              <a:buNone/>
              <a:defRPr sz="2800"/>
            </a:lvl2pPr>
            <a:lvl3pPr marL="917052" indent="0">
              <a:buNone/>
              <a:defRPr sz="2400"/>
            </a:lvl3pPr>
            <a:lvl4pPr marL="1375578" indent="0">
              <a:buNone/>
              <a:defRPr sz="2000"/>
            </a:lvl4pPr>
            <a:lvl5pPr marL="1834104" indent="0">
              <a:buNone/>
              <a:defRPr sz="2000"/>
            </a:lvl5pPr>
            <a:lvl6pPr marL="2292629" indent="0">
              <a:buNone/>
              <a:defRPr sz="2000"/>
            </a:lvl6pPr>
            <a:lvl7pPr marL="2751155" indent="0">
              <a:buNone/>
              <a:defRPr sz="2000"/>
            </a:lvl7pPr>
            <a:lvl8pPr marL="3209681" indent="0">
              <a:buNone/>
              <a:defRPr sz="2000"/>
            </a:lvl8pPr>
            <a:lvl9pPr marL="3668207" indent="0">
              <a:buNone/>
              <a:defRPr sz="2000"/>
            </a:lvl9pPr>
          </a:lstStyle>
          <a:p>
            <a:pPr lvl="0"/>
            <a:r>
              <a:rPr lang="da-DK" noProof="0" smtClean="0"/>
              <a:t>Klik på ikonet for at tilføje et billede</a:t>
            </a:r>
          </a:p>
        </p:txBody>
      </p:sp>
      <p:sp>
        <p:nvSpPr>
          <p:cNvPr id="9" name="Pladsholder til tekst 7"/>
          <p:cNvSpPr>
            <a:spLocks noGrp="1"/>
          </p:cNvSpPr>
          <p:nvPr>
            <p:ph type="body" sz="quarter" idx="16"/>
          </p:nvPr>
        </p:nvSpPr>
        <p:spPr>
          <a:xfrm>
            <a:off x="597496" y="1414802"/>
            <a:ext cx="3045971" cy="4540361"/>
          </a:xfrm>
        </p:spPr>
        <p:txBody>
          <a:bodyPr/>
          <a:lstStyle>
            <a:lvl1pPr>
              <a:lnSpc>
                <a:spcPts val="3000"/>
              </a:lnSpc>
              <a:defRPr sz="1800" baseline="0">
                <a:latin typeface="Verdana" pitchFamily="34" charset="0"/>
              </a:defRPr>
            </a:lvl1pPr>
            <a:lvl2pPr>
              <a:lnSpc>
                <a:spcPts val="2700"/>
              </a:lnSpc>
              <a:defRPr sz="1600" baseline="0">
                <a:latin typeface="Verdana" pitchFamily="34" charset="0"/>
              </a:defRPr>
            </a:lvl2pPr>
          </a:lstStyle>
          <a:p>
            <a:pPr lvl="0"/>
            <a:r>
              <a:rPr lang="da-DK" dirty="0" smtClean="0"/>
              <a:t>Klik for at redigere typografi i masteren</a:t>
            </a:r>
          </a:p>
          <a:p>
            <a:pPr lvl="1"/>
            <a:r>
              <a:rPr lang="da-DK" dirty="0" smtClean="0"/>
              <a:t>Andet niveau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7"/>
          </p:nvPr>
        </p:nvSpPr>
        <p:spPr>
          <a:xfrm>
            <a:off x="612668" y="6421915"/>
            <a:ext cx="2133230" cy="36446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2E5D6E57-671C-49AA-9C66-B39270115084}" type="slidenum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719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LH stor billede med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6" descr="greenlighthouse_RG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431" y="6326421"/>
            <a:ext cx="1618969" cy="350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2767" y="287930"/>
            <a:ext cx="7840633" cy="1091122"/>
          </a:xfrm>
        </p:spPr>
        <p:txBody>
          <a:bodyPr>
            <a:normAutofit/>
          </a:bodyPr>
          <a:lstStyle>
            <a:lvl1pPr algn="l">
              <a:spcAft>
                <a:spcPts val="3400"/>
              </a:spcAft>
              <a:defRPr sz="3000">
                <a:latin typeface="Verdana" pitchFamily="34" charset="0"/>
              </a:defRPr>
            </a:lvl1pPr>
          </a:lstStyle>
          <a:p>
            <a:r>
              <a:rPr lang="da-DK" smtClean="0"/>
              <a:t>Klik for at redigere titeltypografi i masteren</a:t>
            </a:r>
            <a:endParaRPr lang="da-DK" dirty="0"/>
          </a:p>
        </p:txBody>
      </p:sp>
      <p:sp>
        <p:nvSpPr>
          <p:cNvPr id="5" name="Pladsholder til tekst 2"/>
          <p:cNvSpPr>
            <a:spLocks noGrp="1"/>
          </p:cNvSpPr>
          <p:nvPr>
            <p:ph type="body" idx="1"/>
          </p:nvPr>
        </p:nvSpPr>
        <p:spPr>
          <a:xfrm>
            <a:off x="597833" y="1415660"/>
            <a:ext cx="7830624" cy="396804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latin typeface="Verdana" pitchFamily="34" charset="0"/>
              </a:defRPr>
            </a:lvl1pPr>
            <a:lvl2pPr marL="458526" indent="0">
              <a:buNone/>
              <a:defRPr sz="2000" b="1"/>
            </a:lvl2pPr>
            <a:lvl3pPr marL="917052" indent="0">
              <a:buNone/>
              <a:defRPr sz="1800" b="1"/>
            </a:lvl3pPr>
            <a:lvl4pPr marL="1375578" indent="0">
              <a:buNone/>
              <a:defRPr sz="1600" b="1"/>
            </a:lvl4pPr>
            <a:lvl5pPr marL="1834104" indent="0">
              <a:buNone/>
              <a:defRPr sz="1600" b="1"/>
            </a:lvl5pPr>
            <a:lvl6pPr marL="2292629" indent="0">
              <a:buNone/>
              <a:defRPr sz="1600" b="1"/>
            </a:lvl6pPr>
            <a:lvl7pPr marL="2751155" indent="0">
              <a:buNone/>
              <a:defRPr sz="1600" b="1"/>
            </a:lvl7pPr>
            <a:lvl8pPr marL="3209681" indent="0">
              <a:buNone/>
              <a:defRPr sz="1600" b="1"/>
            </a:lvl8pPr>
            <a:lvl9pPr marL="3668207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8" name="Pladsholder til billede 2"/>
          <p:cNvSpPr>
            <a:spLocks noGrp="1"/>
          </p:cNvSpPr>
          <p:nvPr>
            <p:ph type="pic" idx="14"/>
          </p:nvPr>
        </p:nvSpPr>
        <p:spPr>
          <a:xfrm>
            <a:off x="719014" y="1891540"/>
            <a:ext cx="7688328" cy="406404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8526" indent="0">
              <a:buNone/>
              <a:defRPr sz="2800"/>
            </a:lvl2pPr>
            <a:lvl3pPr marL="917052" indent="0">
              <a:buNone/>
              <a:defRPr sz="2400"/>
            </a:lvl3pPr>
            <a:lvl4pPr marL="1375578" indent="0">
              <a:buNone/>
              <a:defRPr sz="2000"/>
            </a:lvl4pPr>
            <a:lvl5pPr marL="1834104" indent="0">
              <a:buNone/>
              <a:defRPr sz="2000"/>
            </a:lvl5pPr>
            <a:lvl6pPr marL="2292629" indent="0">
              <a:buNone/>
              <a:defRPr sz="2000"/>
            </a:lvl6pPr>
            <a:lvl7pPr marL="2751155" indent="0">
              <a:buNone/>
              <a:defRPr sz="2000"/>
            </a:lvl7pPr>
            <a:lvl8pPr marL="3209681" indent="0">
              <a:buNone/>
              <a:defRPr sz="2000"/>
            </a:lvl8pPr>
            <a:lvl9pPr marL="3668207" indent="0">
              <a:buNone/>
              <a:defRPr sz="2000"/>
            </a:lvl9pPr>
          </a:lstStyle>
          <a:p>
            <a:pPr lvl="0"/>
            <a:r>
              <a:rPr lang="da-DK" noProof="0" smtClean="0"/>
              <a:t>Klik på ikonet for at tilføje et billede</a:t>
            </a:r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5"/>
          </p:nvPr>
        </p:nvSpPr>
        <p:spPr>
          <a:xfrm>
            <a:off x="612668" y="6421915"/>
            <a:ext cx="2133230" cy="36446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551FF211-EAE7-4037-8543-0A6FE357206D}" type="slidenum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618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LH stor billedslide ude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6" descr="greenlighthouse_RG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431" y="6326421"/>
            <a:ext cx="1618969" cy="350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2767" y="287930"/>
            <a:ext cx="7840633" cy="1091122"/>
          </a:xfrm>
        </p:spPr>
        <p:txBody>
          <a:bodyPr>
            <a:normAutofit/>
          </a:bodyPr>
          <a:lstStyle>
            <a:lvl1pPr algn="l">
              <a:spcAft>
                <a:spcPts val="3400"/>
              </a:spcAft>
              <a:defRPr sz="3000">
                <a:latin typeface="Verdana" pitchFamily="34" charset="0"/>
              </a:defRPr>
            </a:lvl1pPr>
          </a:lstStyle>
          <a:p>
            <a:r>
              <a:rPr lang="da-DK" smtClean="0"/>
              <a:t>Klik for at redigere titeltypografi i masteren</a:t>
            </a:r>
            <a:endParaRPr lang="da-DK" dirty="0"/>
          </a:p>
        </p:txBody>
      </p:sp>
      <p:sp>
        <p:nvSpPr>
          <p:cNvPr id="8" name="Pladsholder til billede 2"/>
          <p:cNvSpPr>
            <a:spLocks noGrp="1"/>
          </p:cNvSpPr>
          <p:nvPr>
            <p:ph type="pic" idx="14"/>
          </p:nvPr>
        </p:nvSpPr>
        <p:spPr>
          <a:xfrm>
            <a:off x="719014" y="1586778"/>
            <a:ext cx="7688328" cy="4368811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8526" indent="0">
              <a:buNone/>
              <a:defRPr sz="2800"/>
            </a:lvl2pPr>
            <a:lvl3pPr marL="917052" indent="0">
              <a:buNone/>
              <a:defRPr sz="2400"/>
            </a:lvl3pPr>
            <a:lvl4pPr marL="1375578" indent="0">
              <a:buNone/>
              <a:defRPr sz="2000"/>
            </a:lvl4pPr>
            <a:lvl5pPr marL="1834104" indent="0">
              <a:buNone/>
              <a:defRPr sz="2000"/>
            </a:lvl5pPr>
            <a:lvl6pPr marL="2292629" indent="0">
              <a:buNone/>
              <a:defRPr sz="2000"/>
            </a:lvl6pPr>
            <a:lvl7pPr marL="2751155" indent="0">
              <a:buNone/>
              <a:defRPr sz="2000"/>
            </a:lvl7pPr>
            <a:lvl8pPr marL="3209681" indent="0">
              <a:buNone/>
              <a:defRPr sz="2000"/>
            </a:lvl8pPr>
            <a:lvl9pPr marL="3668207" indent="0">
              <a:buNone/>
              <a:defRPr sz="2000"/>
            </a:lvl9pPr>
          </a:lstStyle>
          <a:p>
            <a:pPr lvl="0"/>
            <a:r>
              <a:rPr lang="da-DK" noProof="0" smtClean="0"/>
              <a:t>Klik på ikonet for at tilføje et billede</a:t>
            </a:r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5"/>
          </p:nvPr>
        </p:nvSpPr>
        <p:spPr>
          <a:xfrm>
            <a:off x="612668" y="6421915"/>
            <a:ext cx="2133230" cy="36446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5F9F4DC9-5F9C-4700-A334-B8FC4911C8DD}" type="slidenum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325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LH små bille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6" descr="greenlighthouse_RG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431" y="6326421"/>
            <a:ext cx="1618969" cy="350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2767" y="287930"/>
            <a:ext cx="7840633" cy="1091122"/>
          </a:xfrm>
        </p:spPr>
        <p:txBody>
          <a:bodyPr>
            <a:normAutofit/>
          </a:bodyPr>
          <a:lstStyle>
            <a:lvl1pPr algn="l">
              <a:spcAft>
                <a:spcPts val="3400"/>
              </a:spcAft>
              <a:defRPr sz="3000">
                <a:latin typeface="Verdana" pitchFamily="34" charset="0"/>
              </a:defRPr>
            </a:lvl1pPr>
          </a:lstStyle>
          <a:p>
            <a:r>
              <a:rPr lang="da-DK" smtClean="0"/>
              <a:t>Klik for at redigere titeltypografi i masteren</a:t>
            </a:r>
            <a:endParaRPr lang="da-DK" dirty="0"/>
          </a:p>
        </p:txBody>
      </p:sp>
      <p:sp>
        <p:nvSpPr>
          <p:cNvPr id="8" name="Pladsholder til billede 2"/>
          <p:cNvSpPr>
            <a:spLocks noGrp="1"/>
          </p:cNvSpPr>
          <p:nvPr>
            <p:ph type="pic" idx="14"/>
          </p:nvPr>
        </p:nvSpPr>
        <p:spPr>
          <a:xfrm>
            <a:off x="719014" y="1586776"/>
            <a:ext cx="2087637" cy="209333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8526" indent="0">
              <a:buNone/>
              <a:defRPr sz="2800"/>
            </a:lvl2pPr>
            <a:lvl3pPr marL="917052" indent="0">
              <a:buNone/>
              <a:defRPr sz="2400"/>
            </a:lvl3pPr>
            <a:lvl4pPr marL="1375578" indent="0">
              <a:buNone/>
              <a:defRPr sz="2000"/>
            </a:lvl4pPr>
            <a:lvl5pPr marL="1834104" indent="0">
              <a:buNone/>
              <a:defRPr sz="2000"/>
            </a:lvl5pPr>
            <a:lvl6pPr marL="2292629" indent="0">
              <a:buNone/>
              <a:defRPr sz="2000"/>
            </a:lvl6pPr>
            <a:lvl7pPr marL="2751155" indent="0">
              <a:buNone/>
              <a:defRPr sz="2000"/>
            </a:lvl7pPr>
            <a:lvl8pPr marL="3209681" indent="0">
              <a:buNone/>
              <a:defRPr sz="2000"/>
            </a:lvl8pPr>
            <a:lvl9pPr marL="3668207" indent="0">
              <a:buNone/>
              <a:defRPr sz="2000"/>
            </a:lvl9pPr>
          </a:lstStyle>
          <a:p>
            <a:pPr lvl="0"/>
            <a:r>
              <a:rPr lang="da-DK" noProof="0" smtClean="0"/>
              <a:t>Klik på ikonet for at tilføje et billede</a:t>
            </a:r>
          </a:p>
        </p:txBody>
      </p:sp>
      <p:sp>
        <p:nvSpPr>
          <p:cNvPr id="7" name="Pladsholder til billede 2"/>
          <p:cNvSpPr>
            <a:spLocks noGrp="1"/>
          </p:cNvSpPr>
          <p:nvPr>
            <p:ph type="pic" idx="15"/>
          </p:nvPr>
        </p:nvSpPr>
        <p:spPr>
          <a:xfrm>
            <a:off x="719013" y="3835688"/>
            <a:ext cx="2087637" cy="209333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8526" indent="0">
              <a:buNone/>
              <a:defRPr sz="2800"/>
            </a:lvl2pPr>
            <a:lvl3pPr marL="917052" indent="0">
              <a:buNone/>
              <a:defRPr sz="2400"/>
            </a:lvl3pPr>
            <a:lvl4pPr marL="1375578" indent="0">
              <a:buNone/>
              <a:defRPr sz="2000"/>
            </a:lvl4pPr>
            <a:lvl5pPr marL="1834104" indent="0">
              <a:buNone/>
              <a:defRPr sz="2000"/>
            </a:lvl5pPr>
            <a:lvl6pPr marL="2292629" indent="0">
              <a:buNone/>
              <a:defRPr sz="2000"/>
            </a:lvl6pPr>
            <a:lvl7pPr marL="2751155" indent="0">
              <a:buNone/>
              <a:defRPr sz="2000"/>
            </a:lvl7pPr>
            <a:lvl8pPr marL="3209681" indent="0">
              <a:buNone/>
              <a:defRPr sz="2000"/>
            </a:lvl8pPr>
            <a:lvl9pPr marL="3668207" indent="0">
              <a:buNone/>
              <a:defRPr sz="2000"/>
            </a:lvl9pPr>
          </a:lstStyle>
          <a:p>
            <a:pPr lvl="0"/>
            <a:r>
              <a:rPr lang="da-DK" noProof="0" smtClean="0"/>
              <a:t>Klik på ikonet for at tilføje et billede</a:t>
            </a:r>
          </a:p>
        </p:txBody>
      </p:sp>
      <p:sp>
        <p:nvSpPr>
          <p:cNvPr id="10" name="Pladsholder til billede 2"/>
          <p:cNvSpPr>
            <a:spLocks noGrp="1"/>
          </p:cNvSpPr>
          <p:nvPr>
            <p:ph type="pic" idx="16"/>
          </p:nvPr>
        </p:nvSpPr>
        <p:spPr>
          <a:xfrm>
            <a:off x="6347577" y="1562083"/>
            <a:ext cx="2087637" cy="209333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8526" indent="0">
              <a:buNone/>
              <a:defRPr sz="2800"/>
            </a:lvl2pPr>
            <a:lvl3pPr marL="917052" indent="0">
              <a:buNone/>
              <a:defRPr sz="2400"/>
            </a:lvl3pPr>
            <a:lvl4pPr marL="1375578" indent="0">
              <a:buNone/>
              <a:defRPr sz="2000"/>
            </a:lvl4pPr>
            <a:lvl5pPr marL="1834104" indent="0">
              <a:buNone/>
              <a:defRPr sz="2000"/>
            </a:lvl5pPr>
            <a:lvl6pPr marL="2292629" indent="0">
              <a:buNone/>
              <a:defRPr sz="2000"/>
            </a:lvl6pPr>
            <a:lvl7pPr marL="2751155" indent="0">
              <a:buNone/>
              <a:defRPr sz="2000"/>
            </a:lvl7pPr>
            <a:lvl8pPr marL="3209681" indent="0">
              <a:buNone/>
              <a:defRPr sz="2000"/>
            </a:lvl8pPr>
            <a:lvl9pPr marL="3668207" indent="0">
              <a:buNone/>
              <a:defRPr sz="2000"/>
            </a:lvl9pPr>
          </a:lstStyle>
          <a:p>
            <a:pPr lvl="0"/>
            <a:r>
              <a:rPr lang="da-DK" noProof="0" smtClean="0"/>
              <a:t>Klik på ikonet for at tilføje et billede</a:t>
            </a:r>
          </a:p>
        </p:txBody>
      </p:sp>
      <p:sp>
        <p:nvSpPr>
          <p:cNvPr id="11" name="Pladsholder til billede 2"/>
          <p:cNvSpPr>
            <a:spLocks noGrp="1"/>
          </p:cNvSpPr>
          <p:nvPr>
            <p:ph type="pic" idx="17"/>
          </p:nvPr>
        </p:nvSpPr>
        <p:spPr>
          <a:xfrm>
            <a:off x="6344182" y="3835688"/>
            <a:ext cx="2087637" cy="209333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8526" indent="0">
              <a:buNone/>
              <a:defRPr sz="2800"/>
            </a:lvl2pPr>
            <a:lvl3pPr marL="917052" indent="0">
              <a:buNone/>
              <a:defRPr sz="2400"/>
            </a:lvl3pPr>
            <a:lvl4pPr marL="1375578" indent="0">
              <a:buNone/>
              <a:defRPr sz="2000"/>
            </a:lvl4pPr>
            <a:lvl5pPr marL="1834104" indent="0">
              <a:buNone/>
              <a:defRPr sz="2000"/>
            </a:lvl5pPr>
            <a:lvl6pPr marL="2292629" indent="0">
              <a:buNone/>
              <a:defRPr sz="2000"/>
            </a:lvl6pPr>
            <a:lvl7pPr marL="2751155" indent="0">
              <a:buNone/>
              <a:defRPr sz="2000"/>
            </a:lvl7pPr>
            <a:lvl8pPr marL="3209681" indent="0">
              <a:buNone/>
              <a:defRPr sz="2000"/>
            </a:lvl8pPr>
            <a:lvl9pPr marL="3668207" indent="0">
              <a:buNone/>
              <a:defRPr sz="2000"/>
            </a:lvl9pPr>
          </a:lstStyle>
          <a:p>
            <a:pPr lvl="0"/>
            <a:r>
              <a:rPr lang="da-DK" noProof="0" smtClean="0"/>
              <a:t>Klik på ikonet for at tilføje et billede</a:t>
            </a:r>
          </a:p>
        </p:txBody>
      </p:sp>
      <p:sp>
        <p:nvSpPr>
          <p:cNvPr id="12" name="Pladsholder til billede 2"/>
          <p:cNvSpPr>
            <a:spLocks noGrp="1"/>
          </p:cNvSpPr>
          <p:nvPr>
            <p:ph type="pic" idx="18"/>
          </p:nvPr>
        </p:nvSpPr>
        <p:spPr>
          <a:xfrm>
            <a:off x="3527388" y="1586778"/>
            <a:ext cx="2087637" cy="209333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8526" indent="0">
              <a:buNone/>
              <a:defRPr sz="2800"/>
            </a:lvl2pPr>
            <a:lvl3pPr marL="917052" indent="0">
              <a:buNone/>
              <a:defRPr sz="2400"/>
            </a:lvl3pPr>
            <a:lvl4pPr marL="1375578" indent="0">
              <a:buNone/>
              <a:defRPr sz="2000"/>
            </a:lvl4pPr>
            <a:lvl5pPr marL="1834104" indent="0">
              <a:buNone/>
              <a:defRPr sz="2000"/>
            </a:lvl5pPr>
            <a:lvl6pPr marL="2292629" indent="0">
              <a:buNone/>
              <a:defRPr sz="2000"/>
            </a:lvl6pPr>
            <a:lvl7pPr marL="2751155" indent="0">
              <a:buNone/>
              <a:defRPr sz="2000"/>
            </a:lvl7pPr>
            <a:lvl8pPr marL="3209681" indent="0">
              <a:buNone/>
              <a:defRPr sz="2000"/>
            </a:lvl8pPr>
            <a:lvl9pPr marL="3668207" indent="0">
              <a:buNone/>
              <a:defRPr sz="2000"/>
            </a:lvl9pPr>
          </a:lstStyle>
          <a:p>
            <a:pPr lvl="0"/>
            <a:r>
              <a:rPr lang="da-DK" noProof="0" smtClean="0"/>
              <a:t>Klik på ikonet for at tilføje et billede</a:t>
            </a:r>
          </a:p>
        </p:txBody>
      </p:sp>
      <p:sp>
        <p:nvSpPr>
          <p:cNvPr id="13" name="Pladsholder til billede 2"/>
          <p:cNvSpPr>
            <a:spLocks noGrp="1"/>
          </p:cNvSpPr>
          <p:nvPr>
            <p:ph type="pic" idx="19"/>
          </p:nvPr>
        </p:nvSpPr>
        <p:spPr>
          <a:xfrm>
            <a:off x="3527388" y="3835200"/>
            <a:ext cx="2087637" cy="209333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8526" indent="0">
              <a:buNone/>
              <a:defRPr sz="2800"/>
            </a:lvl2pPr>
            <a:lvl3pPr marL="917052" indent="0">
              <a:buNone/>
              <a:defRPr sz="2400"/>
            </a:lvl3pPr>
            <a:lvl4pPr marL="1375578" indent="0">
              <a:buNone/>
              <a:defRPr sz="2000"/>
            </a:lvl4pPr>
            <a:lvl5pPr marL="1834104" indent="0">
              <a:buNone/>
              <a:defRPr sz="2000"/>
            </a:lvl5pPr>
            <a:lvl6pPr marL="2292629" indent="0">
              <a:buNone/>
              <a:defRPr sz="2000"/>
            </a:lvl6pPr>
            <a:lvl7pPr marL="2751155" indent="0">
              <a:buNone/>
              <a:defRPr sz="2000"/>
            </a:lvl7pPr>
            <a:lvl8pPr marL="3209681" indent="0">
              <a:buNone/>
              <a:defRPr sz="2000"/>
            </a:lvl8pPr>
            <a:lvl9pPr marL="3668207" indent="0">
              <a:buNone/>
              <a:defRPr sz="2000"/>
            </a:lvl9pPr>
          </a:lstStyle>
          <a:p>
            <a:pPr lvl="0"/>
            <a:r>
              <a:rPr lang="da-DK" noProof="0" smtClean="0"/>
              <a:t>Klik på ikonet for at tilføje et billede</a:t>
            </a:r>
          </a:p>
        </p:txBody>
      </p:sp>
      <p:sp>
        <p:nvSpPr>
          <p:cNvPr id="14" name="Pladsholder til diasnummer 5"/>
          <p:cNvSpPr>
            <a:spLocks noGrp="1"/>
          </p:cNvSpPr>
          <p:nvPr>
            <p:ph type="sldNum" sz="quarter" idx="20"/>
          </p:nvPr>
        </p:nvSpPr>
        <p:spPr>
          <a:xfrm>
            <a:off x="612668" y="6421915"/>
            <a:ext cx="2133230" cy="36446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E861E8DF-1B5D-4E48-B4AF-803E87EE5315}" type="slidenum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277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LH 4 små billeder og tekstfe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6" descr="greenlighthouse_RG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431" y="6326421"/>
            <a:ext cx="1618969" cy="350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2767" y="287930"/>
            <a:ext cx="7840633" cy="1091122"/>
          </a:xfrm>
        </p:spPr>
        <p:txBody>
          <a:bodyPr>
            <a:normAutofit/>
          </a:bodyPr>
          <a:lstStyle>
            <a:lvl1pPr algn="l">
              <a:spcAft>
                <a:spcPts val="3400"/>
              </a:spcAft>
              <a:defRPr sz="3000">
                <a:latin typeface="Verdana" pitchFamily="34" charset="0"/>
              </a:defRPr>
            </a:lvl1pPr>
          </a:lstStyle>
          <a:p>
            <a:r>
              <a:rPr lang="da-DK" smtClean="0"/>
              <a:t>Klik for at redigere titeltypografi i masteren</a:t>
            </a:r>
            <a:endParaRPr lang="da-DK" dirty="0"/>
          </a:p>
        </p:txBody>
      </p:sp>
      <p:sp>
        <p:nvSpPr>
          <p:cNvPr id="8" name="Pladsholder til billede 2"/>
          <p:cNvSpPr>
            <a:spLocks noGrp="1"/>
          </p:cNvSpPr>
          <p:nvPr>
            <p:ph type="pic" idx="14"/>
          </p:nvPr>
        </p:nvSpPr>
        <p:spPr>
          <a:xfrm>
            <a:off x="710160" y="1574513"/>
            <a:ext cx="1799687" cy="180459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8526" indent="0">
              <a:buNone/>
              <a:defRPr sz="2800"/>
            </a:lvl2pPr>
            <a:lvl3pPr marL="917052" indent="0">
              <a:buNone/>
              <a:defRPr sz="2400"/>
            </a:lvl3pPr>
            <a:lvl4pPr marL="1375578" indent="0">
              <a:buNone/>
              <a:defRPr sz="2000"/>
            </a:lvl4pPr>
            <a:lvl5pPr marL="1834104" indent="0">
              <a:buNone/>
              <a:defRPr sz="2000"/>
            </a:lvl5pPr>
            <a:lvl6pPr marL="2292629" indent="0">
              <a:buNone/>
              <a:defRPr sz="2000"/>
            </a:lvl6pPr>
            <a:lvl7pPr marL="2751155" indent="0">
              <a:buNone/>
              <a:defRPr sz="2000"/>
            </a:lvl7pPr>
            <a:lvl8pPr marL="3209681" indent="0">
              <a:buNone/>
              <a:defRPr sz="2000"/>
            </a:lvl8pPr>
            <a:lvl9pPr marL="3668207" indent="0">
              <a:buNone/>
              <a:defRPr sz="2000"/>
            </a:lvl9pPr>
          </a:lstStyle>
          <a:p>
            <a:pPr lvl="0"/>
            <a:r>
              <a:rPr lang="da-DK" noProof="0" smtClean="0"/>
              <a:t>Klik på ikonet for at tilføje et billede</a:t>
            </a:r>
          </a:p>
        </p:txBody>
      </p:sp>
      <p:sp>
        <p:nvSpPr>
          <p:cNvPr id="10" name="Pladsholder til billede 2"/>
          <p:cNvSpPr>
            <a:spLocks noGrp="1"/>
          </p:cNvSpPr>
          <p:nvPr>
            <p:ph type="pic" idx="15"/>
          </p:nvPr>
        </p:nvSpPr>
        <p:spPr>
          <a:xfrm>
            <a:off x="2633595" y="1573492"/>
            <a:ext cx="1799687" cy="180459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8526" indent="0">
              <a:buNone/>
              <a:defRPr sz="2800"/>
            </a:lvl2pPr>
            <a:lvl3pPr marL="917052" indent="0">
              <a:buNone/>
              <a:defRPr sz="2400"/>
            </a:lvl3pPr>
            <a:lvl4pPr marL="1375578" indent="0">
              <a:buNone/>
              <a:defRPr sz="2000"/>
            </a:lvl4pPr>
            <a:lvl5pPr marL="1834104" indent="0">
              <a:buNone/>
              <a:defRPr sz="2000"/>
            </a:lvl5pPr>
            <a:lvl6pPr marL="2292629" indent="0">
              <a:buNone/>
              <a:defRPr sz="2000"/>
            </a:lvl6pPr>
            <a:lvl7pPr marL="2751155" indent="0">
              <a:buNone/>
              <a:defRPr sz="2000"/>
            </a:lvl7pPr>
            <a:lvl8pPr marL="3209681" indent="0">
              <a:buNone/>
              <a:defRPr sz="2000"/>
            </a:lvl8pPr>
            <a:lvl9pPr marL="3668207" indent="0">
              <a:buNone/>
              <a:defRPr sz="2000"/>
            </a:lvl9pPr>
          </a:lstStyle>
          <a:p>
            <a:pPr lvl="0"/>
            <a:r>
              <a:rPr lang="da-DK" noProof="0" smtClean="0"/>
              <a:t>Klik på ikonet for at tilføje et billede</a:t>
            </a:r>
          </a:p>
        </p:txBody>
      </p:sp>
      <p:sp>
        <p:nvSpPr>
          <p:cNvPr id="11" name="Pladsholder til billede 2"/>
          <p:cNvSpPr>
            <a:spLocks noGrp="1"/>
          </p:cNvSpPr>
          <p:nvPr>
            <p:ph type="pic" idx="16"/>
          </p:nvPr>
        </p:nvSpPr>
        <p:spPr>
          <a:xfrm>
            <a:off x="4673137" y="1573492"/>
            <a:ext cx="1799687" cy="180459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8526" indent="0">
              <a:buNone/>
              <a:defRPr sz="2800"/>
            </a:lvl2pPr>
            <a:lvl3pPr marL="917052" indent="0">
              <a:buNone/>
              <a:defRPr sz="2400"/>
            </a:lvl3pPr>
            <a:lvl4pPr marL="1375578" indent="0">
              <a:buNone/>
              <a:defRPr sz="2000"/>
            </a:lvl4pPr>
            <a:lvl5pPr marL="1834104" indent="0">
              <a:buNone/>
              <a:defRPr sz="2000"/>
            </a:lvl5pPr>
            <a:lvl6pPr marL="2292629" indent="0">
              <a:buNone/>
              <a:defRPr sz="2000"/>
            </a:lvl6pPr>
            <a:lvl7pPr marL="2751155" indent="0">
              <a:buNone/>
              <a:defRPr sz="2000"/>
            </a:lvl7pPr>
            <a:lvl8pPr marL="3209681" indent="0">
              <a:buNone/>
              <a:defRPr sz="2000"/>
            </a:lvl8pPr>
            <a:lvl9pPr marL="3668207" indent="0">
              <a:buNone/>
              <a:defRPr sz="2000"/>
            </a:lvl9pPr>
          </a:lstStyle>
          <a:p>
            <a:pPr lvl="0"/>
            <a:r>
              <a:rPr lang="da-DK" noProof="0" smtClean="0"/>
              <a:t>Klik på ikonet for at tilføje et billede</a:t>
            </a:r>
          </a:p>
        </p:txBody>
      </p:sp>
      <p:sp>
        <p:nvSpPr>
          <p:cNvPr id="12" name="Pladsholder til billede 2"/>
          <p:cNvSpPr>
            <a:spLocks noGrp="1"/>
          </p:cNvSpPr>
          <p:nvPr>
            <p:ph type="pic" idx="17"/>
          </p:nvPr>
        </p:nvSpPr>
        <p:spPr>
          <a:xfrm>
            <a:off x="6603123" y="1573492"/>
            <a:ext cx="1799687" cy="180459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8526" indent="0">
              <a:buNone/>
              <a:defRPr sz="2800"/>
            </a:lvl2pPr>
            <a:lvl3pPr marL="917052" indent="0">
              <a:buNone/>
              <a:defRPr sz="2400"/>
            </a:lvl3pPr>
            <a:lvl4pPr marL="1375578" indent="0">
              <a:buNone/>
              <a:defRPr sz="2000"/>
            </a:lvl4pPr>
            <a:lvl5pPr marL="1834104" indent="0">
              <a:buNone/>
              <a:defRPr sz="2000"/>
            </a:lvl5pPr>
            <a:lvl6pPr marL="2292629" indent="0">
              <a:buNone/>
              <a:defRPr sz="2000"/>
            </a:lvl6pPr>
            <a:lvl7pPr marL="2751155" indent="0">
              <a:buNone/>
              <a:defRPr sz="2000"/>
            </a:lvl7pPr>
            <a:lvl8pPr marL="3209681" indent="0">
              <a:buNone/>
              <a:defRPr sz="2000"/>
            </a:lvl8pPr>
            <a:lvl9pPr marL="3668207" indent="0">
              <a:buNone/>
              <a:defRPr sz="2000"/>
            </a:lvl9pPr>
          </a:lstStyle>
          <a:p>
            <a:pPr lvl="0"/>
            <a:r>
              <a:rPr lang="da-DK" noProof="0" smtClean="0"/>
              <a:t>Klik på ikonet for at tilføje et billede</a:t>
            </a:r>
          </a:p>
        </p:txBody>
      </p:sp>
      <p:sp>
        <p:nvSpPr>
          <p:cNvPr id="13" name="Pladsholder til indhold 2"/>
          <p:cNvSpPr>
            <a:spLocks noGrp="1"/>
          </p:cNvSpPr>
          <p:nvPr>
            <p:ph idx="13"/>
          </p:nvPr>
        </p:nvSpPr>
        <p:spPr>
          <a:xfrm>
            <a:off x="596017" y="4005937"/>
            <a:ext cx="7827384" cy="1949652"/>
          </a:xfrm>
        </p:spPr>
        <p:txBody>
          <a:bodyPr/>
          <a:lstStyle>
            <a:lvl1pPr>
              <a:lnSpc>
                <a:spcPts val="3000"/>
              </a:lnSpc>
              <a:buNone/>
              <a:defRPr sz="1800">
                <a:latin typeface="Verdana" pitchFamily="34" charset="0"/>
              </a:defRPr>
            </a:lvl1pPr>
            <a:lvl2pPr>
              <a:lnSpc>
                <a:spcPts val="2700"/>
              </a:lnSpc>
              <a:defRPr sz="1600">
                <a:latin typeface="Verdana" pitchFamily="34" charset="0"/>
              </a:defRPr>
            </a:lvl2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14" name="Pladsholder til diasnummer 5"/>
          <p:cNvSpPr>
            <a:spLocks noGrp="1"/>
          </p:cNvSpPr>
          <p:nvPr>
            <p:ph type="sldNum" sz="quarter" idx="18"/>
          </p:nvPr>
        </p:nvSpPr>
        <p:spPr>
          <a:xfrm>
            <a:off x="612668" y="6421915"/>
            <a:ext cx="2133230" cy="36446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94C43831-1E8A-411F-86F2-ACC0FB23A8B4}" type="slidenum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374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LH 3 aflange billeder og tekstfe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6" descr="greenlighthouse_RG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431" y="6326421"/>
            <a:ext cx="1618969" cy="350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2767" y="287930"/>
            <a:ext cx="7840633" cy="1091122"/>
          </a:xfrm>
        </p:spPr>
        <p:txBody>
          <a:bodyPr>
            <a:normAutofit/>
          </a:bodyPr>
          <a:lstStyle>
            <a:lvl1pPr algn="l">
              <a:spcAft>
                <a:spcPts val="3400"/>
              </a:spcAft>
              <a:defRPr sz="3000">
                <a:latin typeface="Verdana" pitchFamily="34" charset="0"/>
              </a:defRPr>
            </a:lvl1pPr>
          </a:lstStyle>
          <a:p>
            <a:r>
              <a:rPr lang="da-DK" smtClean="0"/>
              <a:t>Klik for at redigere titeltypografi i masteren</a:t>
            </a:r>
            <a:endParaRPr lang="da-DK" dirty="0"/>
          </a:p>
        </p:txBody>
      </p:sp>
      <p:sp>
        <p:nvSpPr>
          <p:cNvPr id="13" name="Pladsholder til indhold 2"/>
          <p:cNvSpPr>
            <a:spLocks noGrp="1"/>
          </p:cNvSpPr>
          <p:nvPr>
            <p:ph idx="13"/>
          </p:nvPr>
        </p:nvSpPr>
        <p:spPr>
          <a:xfrm>
            <a:off x="596017" y="1406135"/>
            <a:ext cx="7827384" cy="1949652"/>
          </a:xfrm>
        </p:spPr>
        <p:txBody>
          <a:bodyPr/>
          <a:lstStyle>
            <a:lvl1pPr>
              <a:lnSpc>
                <a:spcPts val="3000"/>
              </a:lnSpc>
              <a:buNone/>
              <a:defRPr sz="1800">
                <a:latin typeface="Verdana" pitchFamily="34" charset="0"/>
              </a:defRPr>
            </a:lvl1pPr>
            <a:lvl2pPr>
              <a:lnSpc>
                <a:spcPts val="2700"/>
              </a:lnSpc>
              <a:defRPr sz="1600">
                <a:latin typeface="Verdana" pitchFamily="34" charset="0"/>
              </a:defRPr>
            </a:lvl2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14" name="Pladsholder til billede 2"/>
          <p:cNvSpPr>
            <a:spLocks noGrp="1"/>
          </p:cNvSpPr>
          <p:nvPr>
            <p:ph type="pic" idx="14"/>
          </p:nvPr>
        </p:nvSpPr>
        <p:spPr>
          <a:xfrm>
            <a:off x="719013" y="3368216"/>
            <a:ext cx="2404382" cy="649654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8526" indent="0">
              <a:buNone/>
              <a:defRPr sz="2800"/>
            </a:lvl2pPr>
            <a:lvl3pPr marL="917052" indent="0">
              <a:buNone/>
              <a:defRPr sz="2400"/>
            </a:lvl3pPr>
            <a:lvl4pPr marL="1375578" indent="0">
              <a:buNone/>
              <a:defRPr sz="2000"/>
            </a:lvl4pPr>
            <a:lvl5pPr marL="1834104" indent="0">
              <a:buNone/>
              <a:defRPr sz="2000"/>
            </a:lvl5pPr>
            <a:lvl6pPr marL="2292629" indent="0">
              <a:buNone/>
              <a:defRPr sz="2000"/>
            </a:lvl6pPr>
            <a:lvl7pPr marL="2751155" indent="0">
              <a:buNone/>
              <a:defRPr sz="2000"/>
            </a:lvl7pPr>
            <a:lvl8pPr marL="3209681" indent="0">
              <a:buNone/>
              <a:defRPr sz="2000"/>
            </a:lvl8pPr>
            <a:lvl9pPr marL="3668207" indent="0">
              <a:buNone/>
              <a:defRPr sz="2000"/>
            </a:lvl9pPr>
          </a:lstStyle>
          <a:p>
            <a:pPr lvl="0"/>
            <a:r>
              <a:rPr lang="da-DK" noProof="0" smtClean="0"/>
              <a:t>Klik på ikonet for at tilføje et billede</a:t>
            </a:r>
          </a:p>
        </p:txBody>
      </p:sp>
      <p:sp>
        <p:nvSpPr>
          <p:cNvPr id="15" name="Pladsholder til billede 2"/>
          <p:cNvSpPr>
            <a:spLocks noGrp="1"/>
          </p:cNvSpPr>
          <p:nvPr>
            <p:ph type="pic" idx="15"/>
          </p:nvPr>
        </p:nvSpPr>
        <p:spPr>
          <a:xfrm>
            <a:off x="3369015" y="3355788"/>
            <a:ext cx="2404382" cy="649654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8526" indent="0">
              <a:buNone/>
              <a:defRPr sz="2800"/>
            </a:lvl2pPr>
            <a:lvl3pPr marL="917052" indent="0">
              <a:buNone/>
              <a:defRPr sz="2400"/>
            </a:lvl3pPr>
            <a:lvl4pPr marL="1375578" indent="0">
              <a:buNone/>
              <a:defRPr sz="2000"/>
            </a:lvl4pPr>
            <a:lvl5pPr marL="1834104" indent="0">
              <a:buNone/>
              <a:defRPr sz="2000"/>
            </a:lvl5pPr>
            <a:lvl6pPr marL="2292629" indent="0">
              <a:buNone/>
              <a:defRPr sz="2000"/>
            </a:lvl6pPr>
            <a:lvl7pPr marL="2751155" indent="0">
              <a:buNone/>
              <a:defRPr sz="2000"/>
            </a:lvl7pPr>
            <a:lvl8pPr marL="3209681" indent="0">
              <a:buNone/>
              <a:defRPr sz="2000"/>
            </a:lvl8pPr>
            <a:lvl9pPr marL="3668207" indent="0">
              <a:buNone/>
              <a:defRPr sz="2000"/>
            </a:lvl9pPr>
          </a:lstStyle>
          <a:p>
            <a:pPr lvl="0"/>
            <a:r>
              <a:rPr lang="da-DK" noProof="0" smtClean="0"/>
              <a:t>Klik på ikonet for at tilføje et billede</a:t>
            </a:r>
          </a:p>
        </p:txBody>
      </p:sp>
      <p:sp>
        <p:nvSpPr>
          <p:cNvPr id="16" name="Pladsholder til billede 2"/>
          <p:cNvSpPr>
            <a:spLocks noGrp="1"/>
          </p:cNvSpPr>
          <p:nvPr>
            <p:ph type="pic" idx="16"/>
          </p:nvPr>
        </p:nvSpPr>
        <p:spPr>
          <a:xfrm>
            <a:off x="6019018" y="3355788"/>
            <a:ext cx="2404382" cy="649654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8526" indent="0">
              <a:buNone/>
              <a:defRPr sz="2800"/>
            </a:lvl2pPr>
            <a:lvl3pPr marL="917052" indent="0">
              <a:buNone/>
              <a:defRPr sz="2400"/>
            </a:lvl3pPr>
            <a:lvl4pPr marL="1375578" indent="0">
              <a:buNone/>
              <a:defRPr sz="2000"/>
            </a:lvl4pPr>
            <a:lvl5pPr marL="1834104" indent="0">
              <a:buNone/>
              <a:defRPr sz="2000"/>
            </a:lvl5pPr>
            <a:lvl6pPr marL="2292629" indent="0">
              <a:buNone/>
              <a:defRPr sz="2000"/>
            </a:lvl6pPr>
            <a:lvl7pPr marL="2751155" indent="0">
              <a:buNone/>
              <a:defRPr sz="2000"/>
            </a:lvl7pPr>
            <a:lvl8pPr marL="3209681" indent="0">
              <a:buNone/>
              <a:defRPr sz="2000"/>
            </a:lvl8pPr>
            <a:lvl9pPr marL="3668207" indent="0">
              <a:buNone/>
              <a:defRPr sz="2000"/>
            </a:lvl9pPr>
          </a:lstStyle>
          <a:p>
            <a:pPr lvl="0"/>
            <a:r>
              <a:rPr lang="da-DK" noProof="0" smtClean="0"/>
              <a:t>Klik på ikonet for at tilføje et billede</a:t>
            </a:r>
          </a:p>
        </p:txBody>
      </p:sp>
      <p:sp>
        <p:nvSpPr>
          <p:cNvPr id="17" name="Pladsholder til indhold 2"/>
          <p:cNvSpPr>
            <a:spLocks noGrp="1"/>
          </p:cNvSpPr>
          <p:nvPr>
            <p:ph idx="17"/>
          </p:nvPr>
        </p:nvSpPr>
        <p:spPr>
          <a:xfrm>
            <a:off x="612788" y="4019223"/>
            <a:ext cx="2498945" cy="1923081"/>
          </a:xfrm>
        </p:spPr>
        <p:txBody>
          <a:bodyPr/>
          <a:lstStyle>
            <a:lvl1pPr>
              <a:lnSpc>
                <a:spcPts val="3000"/>
              </a:lnSpc>
              <a:buNone/>
              <a:defRPr sz="1800" b="0">
                <a:latin typeface="Verdana" pitchFamily="34" charset="0"/>
              </a:defRPr>
            </a:lvl1pPr>
            <a:lvl2pPr>
              <a:lnSpc>
                <a:spcPts val="2700"/>
              </a:lnSpc>
              <a:defRPr sz="1600">
                <a:latin typeface="Verdana" pitchFamily="34" charset="0"/>
              </a:defRPr>
            </a:lvl2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18" name="Pladsholder til indhold 2"/>
          <p:cNvSpPr>
            <a:spLocks noGrp="1"/>
          </p:cNvSpPr>
          <p:nvPr>
            <p:ph idx="18"/>
          </p:nvPr>
        </p:nvSpPr>
        <p:spPr>
          <a:xfrm>
            <a:off x="3254518" y="4005937"/>
            <a:ext cx="2498945" cy="1923081"/>
          </a:xfrm>
        </p:spPr>
        <p:txBody>
          <a:bodyPr/>
          <a:lstStyle>
            <a:lvl1pPr>
              <a:lnSpc>
                <a:spcPts val="3000"/>
              </a:lnSpc>
              <a:buNone/>
              <a:defRPr sz="1800">
                <a:latin typeface="Verdana" pitchFamily="34" charset="0"/>
              </a:defRPr>
            </a:lvl1pPr>
            <a:lvl2pPr>
              <a:lnSpc>
                <a:spcPts val="2700"/>
              </a:lnSpc>
              <a:defRPr sz="1600">
                <a:latin typeface="Verdana" pitchFamily="34" charset="0"/>
              </a:defRPr>
            </a:lvl2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19" name="Pladsholder til indhold 2"/>
          <p:cNvSpPr>
            <a:spLocks noGrp="1"/>
          </p:cNvSpPr>
          <p:nvPr>
            <p:ph idx="19"/>
          </p:nvPr>
        </p:nvSpPr>
        <p:spPr>
          <a:xfrm>
            <a:off x="6039032" y="4005937"/>
            <a:ext cx="2402675" cy="1923081"/>
          </a:xfrm>
        </p:spPr>
        <p:txBody>
          <a:bodyPr/>
          <a:lstStyle>
            <a:lvl1pPr>
              <a:lnSpc>
                <a:spcPts val="3000"/>
              </a:lnSpc>
              <a:buNone/>
              <a:defRPr sz="1800">
                <a:latin typeface="Verdana" pitchFamily="34" charset="0"/>
              </a:defRPr>
            </a:lvl1pPr>
            <a:lvl2pPr>
              <a:lnSpc>
                <a:spcPts val="2700"/>
              </a:lnSpc>
              <a:defRPr sz="1600">
                <a:latin typeface="Verdana" pitchFamily="34" charset="0"/>
              </a:defRPr>
            </a:lvl2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11" name="Pladsholder til diasnummer 5"/>
          <p:cNvSpPr>
            <a:spLocks noGrp="1"/>
          </p:cNvSpPr>
          <p:nvPr>
            <p:ph type="sldNum" sz="quarter" idx="20"/>
          </p:nvPr>
        </p:nvSpPr>
        <p:spPr>
          <a:xfrm>
            <a:off x="612668" y="6421915"/>
            <a:ext cx="2133230" cy="36446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597700A0-2E23-4DCB-9A23-243A56BED753}" type="slidenum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265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LH Oversigt med logo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lede 6" descr="greenlighthouse_RG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431" y="6326421"/>
            <a:ext cx="1618969" cy="350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2767" y="287930"/>
            <a:ext cx="7840633" cy="1091122"/>
          </a:xfrm>
        </p:spPr>
        <p:txBody>
          <a:bodyPr>
            <a:normAutofit/>
          </a:bodyPr>
          <a:lstStyle>
            <a:lvl1pPr algn="l">
              <a:spcAft>
                <a:spcPts val="3400"/>
              </a:spcAft>
              <a:defRPr sz="3000">
                <a:latin typeface="Verdana" pitchFamily="34" charset="0"/>
              </a:defRPr>
            </a:lvl1pPr>
          </a:lstStyle>
          <a:p>
            <a:r>
              <a:rPr lang="da-DK" smtClean="0"/>
              <a:t>Klik for at redigere titeltypografi i masteren</a:t>
            </a:r>
            <a:endParaRPr lang="da-DK" dirty="0"/>
          </a:p>
        </p:txBody>
      </p:sp>
      <p:sp>
        <p:nvSpPr>
          <p:cNvPr id="14" name="Pladsholder til billede 2"/>
          <p:cNvSpPr>
            <a:spLocks noGrp="1"/>
          </p:cNvSpPr>
          <p:nvPr>
            <p:ph type="pic" idx="14"/>
          </p:nvPr>
        </p:nvSpPr>
        <p:spPr>
          <a:xfrm>
            <a:off x="1614961" y="3694501"/>
            <a:ext cx="2404382" cy="649654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8526" indent="0">
              <a:buNone/>
              <a:defRPr sz="2800"/>
            </a:lvl2pPr>
            <a:lvl3pPr marL="917052" indent="0">
              <a:buNone/>
              <a:defRPr sz="2400"/>
            </a:lvl3pPr>
            <a:lvl4pPr marL="1375578" indent="0">
              <a:buNone/>
              <a:defRPr sz="2000"/>
            </a:lvl4pPr>
            <a:lvl5pPr marL="1834104" indent="0">
              <a:buNone/>
              <a:defRPr sz="2000"/>
            </a:lvl5pPr>
            <a:lvl6pPr marL="2292629" indent="0">
              <a:buNone/>
              <a:defRPr sz="2000"/>
            </a:lvl6pPr>
            <a:lvl7pPr marL="2751155" indent="0">
              <a:buNone/>
              <a:defRPr sz="2000"/>
            </a:lvl7pPr>
            <a:lvl8pPr marL="3209681" indent="0">
              <a:buNone/>
              <a:defRPr sz="2000"/>
            </a:lvl8pPr>
            <a:lvl9pPr marL="3668207" indent="0">
              <a:buNone/>
              <a:defRPr sz="2000"/>
            </a:lvl9pPr>
          </a:lstStyle>
          <a:p>
            <a:pPr lvl="0"/>
            <a:r>
              <a:rPr lang="da-DK" noProof="0" smtClean="0"/>
              <a:t>Klik på ikonet for at tilføje et billede</a:t>
            </a:r>
          </a:p>
        </p:txBody>
      </p:sp>
      <p:sp>
        <p:nvSpPr>
          <p:cNvPr id="15" name="Pladsholder til billede 2"/>
          <p:cNvSpPr>
            <a:spLocks noGrp="1"/>
          </p:cNvSpPr>
          <p:nvPr>
            <p:ph type="pic" idx="15"/>
          </p:nvPr>
        </p:nvSpPr>
        <p:spPr>
          <a:xfrm>
            <a:off x="3369015" y="1379052"/>
            <a:ext cx="2404382" cy="649654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8526" indent="0">
              <a:buNone/>
              <a:defRPr sz="2800"/>
            </a:lvl2pPr>
            <a:lvl3pPr marL="917052" indent="0">
              <a:buNone/>
              <a:defRPr sz="2400"/>
            </a:lvl3pPr>
            <a:lvl4pPr marL="1375578" indent="0">
              <a:buNone/>
              <a:defRPr sz="2000"/>
            </a:lvl4pPr>
            <a:lvl5pPr marL="1834104" indent="0">
              <a:buNone/>
              <a:defRPr sz="2000"/>
            </a:lvl5pPr>
            <a:lvl6pPr marL="2292629" indent="0">
              <a:buNone/>
              <a:defRPr sz="2000"/>
            </a:lvl6pPr>
            <a:lvl7pPr marL="2751155" indent="0">
              <a:buNone/>
              <a:defRPr sz="2000"/>
            </a:lvl7pPr>
            <a:lvl8pPr marL="3209681" indent="0">
              <a:buNone/>
              <a:defRPr sz="2000"/>
            </a:lvl8pPr>
            <a:lvl9pPr marL="3668207" indent="0">
              <a:buNone/>
              <a:defRPr sz="2000"/>
            </a:lvl9pPr>
          </a:lstStyle>
          <a:p>
            <a:pPr lvl="0"/>
            <a:r>
              <a:rPr lang="da-DK" noProof="0" smtClean="0"/>
              <a:t>Klik på ikonet for at tilføje et billede</a:t>
            </a:r>
          </a:p>
        </p:txBody>
      </p:sp>
      <p:sp>
        <p:nvSpPr>
          <p:cNvPr id="16" name="Pladsholder til billede 2"/>
          <p:cNvSpPr>
            <a:spLocks noGrp="1"/>
          </p:cNvSpPr>
          <p:nvPr>
            <p:ph type="pic" idx="16"/>
          </p:nvPr>
        </p:nvSpPr>
        <p:spPr>
          <a:xfrm>
            <a:off x="6019018" y="1379052"/>
            <a:ext cx="2404382" cy="649654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8526" indent="0">
              <a:buNone/>
              <a:defRPr sz="2800"/>
            </a:lvl2pPr>
            <a:lvl3pPr marL="917052" indent="0">
              <a:buNone/>
              <a:defRPr sz="2400"/>
            </a:lvl3pPr>
            <a:lvl4pPr marL="1375578" indent="0">
              <a:buNone/>
              <a:defRPr sz="2000"/>
            </a:lvl4pPr>
            <a:lvl5pPr marL="1834104" indent="0">
              <a:buNone/>
              <a:defRPr sz="2000"/>
            </a:lvl5pPr>
            <a:lvl6pPr marL="2292629" indent="0">
              <a:buNone/>
              <a:defRPr sz="2000"/>
            </a:lvl6pPr>
            <a:lvl7pPr marL="2751155" indent="0">
              <a:buNone/>
              <a:defRPr sz="2000"/>
            </a:lvl7pPr>
            <a:lvl8pPr marL="3209681" indent="0">
              <a:buNone/>
              <a:defRPr sz="2000"/>
            </a:lvl8pPr>
            <a:lvl9pPr marL="3668207" indent="0">
              <a:buNone/>
              <a:defRPr sz="2000"/>
            </a:lvl9pPr>
          </a:lstStyle>
          <a:p>
            <a:pPr lvl="0"/>
            <a:r>
              <a:rPr lang="da-DK" noProof="0" smtClean="0"/>
              <a:t>Klik på ikonet for at tilføje et billede</a:t>
            </a:r>
          </a:p>
        </p:txBody>
      </p:sp>
      <p:sp>
        <p:nvSpPr>
          <p:cNvPr id="18" name="Pladsholder til indhold 2"/>
          <p:cNvSpPr>
            <a:spLocks noGrp="1"/>
          </p:cNvSpPr>
          <p:nvPr>
            <p:ph idx="18"/>
          </p:nvPr>
        </p:nvSpPr>
        <p:spPr>
          <a:xfrm>
            <a:off x="3254518" y="2055013"/>
            <a:ext cx="2498945" cy="1593625"/>
          </a:xfrm>
        </p:spPr>
        <p:txBody>
          <a:bodyPr/>
          <a:lstStyle>
            <a:lvl1pPr>
              <a:lnSpc>
                <a:spcPts val="3000"/>
              </a:lnSpc>
              <a:buNone/>
              <a:defRPr sz="1800">
                <a:latin typeface="Verdana" pitchFamily="34" charset="0"/>
              </a:defRPr>
            </a:lvl1pPr>
            <a:lvl2pPr>
              <a:lnSpc>
                <a:spcPts val="2700"/>
              </a:lnSpc>
              <a:defRPr sz="1600">
                <a:latin typeface="Verdana" pitchFamily="34" charset="0"/>
              </a:defRPr>
            </a:lvl2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12" name="Pladsholder til billede 2"/>
          <p:cNvSpPr>
            <a:spLocks noGrp="1"/>
          </p:cNvSpPr>
          <p:nvPr>
            <p:ph type="pic" idx="20"/>
          </p:nvPr>
        </p:nvSpPr>
        <p:spPr>
          <a:xfrm>
            <a:off x="719013" y="1379052"/>
            <a:ext cx="2404382" cy="649654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8526" indent="0">
              <a:buNone/>
              <a:defRPr sz="2800"/>
            </a:lvl2pPr>
            <a:lvl3pPr marL="917052" indent="0">
              <a:buNone/>
              <a:defRPr sz="2400"/>
            </a:lvl3pPr>
            <a:lvl4pPr marL="1375578" indent="0">
              <a:buNone/>
              <a:defRPr sz="2000"/>
            </a:lvl4pPr>
            <a:lvl5pPr marL="1834104" indent="0">
              <a:buNone/>
              <a:defRPr sz="2000"/>
            </a:lvl5pPr>
            <a:lvl6pPr marL="2292629" indent="0">
              <a:buNone/>
              <a:defRPr sz="2000"/>
            </a:lvl6pPr>
            <a:lvl7pPr marL="2751155" indent="0">
              <a:buNone/>
              <a:defRPr sz="2000"/>
            </a:lvl7pPr>
            <a:lvl8pPr marL="3209681" indent="0">
              <a:buNone/>
              <a:defRPr sz="2000"/>
            </a:lvl8pPr>
            <a:lvl9pPr marL="3668207" indent="0">
              <a:buNone/>
              <a:defRPr sz="2000"/>
            </a:lvl9pPr>
          </a:lstStyle>
          <a:p>
            <a:pPr lvl="0"/>
            <a:r>
              <a:rPr lang="da-DK" noProof="0" smtClean="0"/>
              <a:t>Klik på ikonet for at tilføje et billede</a:t>
            </a:r>
          </a:p>
        </p:txBody>
      </p:sp>
      <p:sp>
        <p:nvSpPr>
          <p:cNvPr id="22" name="Pladsholder til indhold 2"/>
          <p:cNvSpPr>
            <a:spLocks noGrp="1"/>
          </p:cNvSpPr>
          <p:nvPr>
            <p:ph idx="21"/>
          </p:nvPr>
        </p:nvSpPr>
        <p:spPr>
          <a:xfrm>
            <a:off x="1614961" y="4361965"/>
            <a:ext cx="2498945" cy="1593625"/>
          </a:xfrm>
        </p:spPr>
        <p:txBody>
          <a:bodyPr/>
          <a:lstStyle>
            <a:lvl1pPr>
              <a:lnSpc>
                <a:spcPts val="3000"/>
              </a:lnSpc>
              <a:buNone/>
              <a:defRPr sz="1800">
                <a:latin typeface="Verdana" pitchFamily="34" charset="0"/>
              </a:defRPr>
            </a:lvl1pPr>
            <a:lvl2pPr>
              <a:lnSpc>
                <a:spcPts val="2700"/>
              </a:lnSpc>
              <a:defRPr sz="1600">
                <a:latin typeface="Verdana" pitchFamily="34" charset="0"/>
              </a:defRPr>
            </a:lvl2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23" name="Pladsholder til billede 2"/>
          <p:cNvSpPr>
            <a:spLocks noGrp="1"/>
          </p:cNvSpPr>
          <p:nvPr>
            <p:ph type="pic" idx="22"/>
          </p:nvPr>
        </p:nvSpPr>
        <p:spPr>
          <a:xfrm>
            <a:off x="5124657" y="3685244"/>
            <a:ext cx="2404382" cy="649654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8526" indent="0">
              <a:buNone/>
              <a:defRPr sz="2800"/>
            </a:lvl2pPr>
            <a:lvl3pPr marL="917052" indent="0">
              <a:buNone/>
              <a:defRPr sz="2400"/>
            </a:lvl3pPr>
            <a:lvl4pPr marL="1375578" indent="0">
              <a:buNone/>
              <a:defRPr sz="2000"/>
            </a:lvl4pPr>
            <a:lvl5pPr marL="1834104" indent="0">
              <a:buNone/>
              <a:defRPr sz="2000"/>
            </a:lvl5pPr>
            <a:lvl6pPr marL="2292629" indent="0">
              <a:buNone/>
              <a:defRPr sz="2000"/>
            </a:lvl6pPr>
            <a:lvl7pPr marL="2751155" indent="0">
              <a:buNone/>
              <a:defRPr sz="2000"/>
            </a:lvl7pPr>
            <a:lvl8pPr marL="3209681" indent="0">
              <a:buNone/>
              <a:defRPr sz="2000"/>
            </a:lvl8pPr>
            <a:lvl9pPr marL="3668207" indent="0">
              <a:buNone/>
              <a:defRPr sz="2000"/>
            </a:lvl9pPr>
          </a:lstStyle>
          <a:p>
            <a:pPr lvl="0"/>
            <a:r>
              <a:rPr lang="da-DK" noProof="0" smtClean="0"/>
              <a:t>Klik på ikonet for at tilføje et billede</a:t>
            </a:r>
          </a:p>
        </p:txBody>
      </p:sp>
      <p:sp>
        <p:nvSpPr>
          <p:cNvPr id="24" name="Pladsholder til indhold 2"/>
          <p:cNvSpPr>
            <a:spLocks noGrp="1"/>
          </p:cNvSpPr>
          <p:nvPr>
            <p:ph idx="23"/>
          </p:nvPr>
        </p:nvSpPr>
        <p:spPr>
          <a:xfrm>
            <a:off x="5110863" y="4361965"/>
            <a:ext cx="2498945" cy="1593625"/>
          </a:xfrm>
        </p:spPr>
        <p:txBody>
          <a:bodyPr/>
          <a:lstStyle>
            <a:lvl1pPr>
              <a:lnSpc>
                <a:spcPts val="3000"/>
              </a:lnSpc>
              <a:buNone/>
              <a:defRPr sz="1800">
                <a:latin typeface="Verdana" pitchFamily="34" charset="0"/>
              </a:defRPr>
            </a:lvl1pPr>
            <a:lvl2pPr>
              <a:lnSpc>
                <a:spcPts val="2700"/>
              </a:lnSpc>
              <a:defRPr sz="1600">
                <a:latin typeface="Verdana" pitchFamily="34" charset="0"/>
              </a:defRPr>
            </a:lvl2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25" name="Pladsholder til indhold 2"/>
          <p:cNvSpPr>
            <a:spLocks noGrp="1"/>
          </p:cNvSpPr>
          <p:nvPr>
            <p:ph idx="24"/>
          </p:nvPr>
        </p:nvSpPr>
        <p:spPr>
          <a:xfrm>
            <a:off x="702295" y="2055013"/>
            <a:ext cx="2498945" cy="1593625"/>
          </a:xfrm>
        </p:spPr>
        <p:txBody>
          <a:bodyPr/>
          <a:lstStyle>
            <a:lvl1pPr>
              <a:lnSpc>
                <a:spcPts val="3000"/>
              </a:lnSpc>
              <a:buNone/>
              <a:defRPr sz="1800">
                <a:latin typeface="Verdana" pitchFamily="34" charset="0"/>
              </a:defRPr>
            </a:lvl1pPr>
            <a:lvl2pPr>
              <a:lnSpc>
                <a:spcPts val="2700"/>
              </a:lnSpc>
              <a:defRPr sz="1600">
                <a:latin typeface="Verdana" pitchFamily="34" charset="0"/>
              </a:defRPr>
            </a:lvl2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26" name="Pladsholder til indhold 2"/>
          <p:cNvSpPr>
            <a:spLocks noGrp="1"/>
          </p:cNvSpPr>
          <p:nvPr>
            <p:ph idx="25"/>
          </p:nvPr>
        </p:nvSpPr>
        <p:spPr>
          <a:xfrm>
            <a:off x="5995760" y="2055013"/>
            <a:ext cx="2498945" cy="1593625"/>
          </a:xfrm>
        </p:spPr>
        <p:txBody>
          <a:bodyPr/>
          <a:lstStyle>
            <a:lvl1pPr>
              <a:lnSpc>
                <a:spcPts val="3000"/>
              </a:lnSpc>
              <a:buNone/>
              <a:defRPr sz="1800">
                <a:latin typeface="Verdana" pitchFamily="34" charset="0"/>
              </a:defRPr>
            </a:lvl1pPr>
            <a:lvl2pPr>
              <a:lnSpc>
                <a:spcPts val="2700"/>
              </a:lnSpc>
              <a:defRPr sz="1600">
                <a:latin typeface="Verdana" pitchFamily="34" charset="0"/>
              </a:defRPr>
            </a:lvl2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17" name="Pladsholder til diasnummer 5"/>
          <p:cNvSpPr>
            <a:spLocks noGrp="1"/>
          </p:cNvSpPr>
          <p:nvPr>
            <p:ph type="sldNum" sz="quarter" idx="26"/>
          </p:nvPr>
        </p:nvSpPr>
        <p:spPr>
          <a:xfrm>
            <a:off x="612668" y="6421915"/>
            <a:ext cx="2133230" cy="36446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53B1B878-BFE0-4A14-9DFE-62E62AED36DA}" type="slidenum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266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dsholder til titel 1"/>
          <p:cNvSpPr>
            <a:spLocks noGrp="1"/>
          </p:cNvSpPr>
          <p:nvPr>
            <p:ph type="title"/>
          </p:nvPr>
        </p:nvSpPr>
        <p:spPr bwMode="auto">
          <a:xfrm>
            <a:off x="457121" y="275339"/>
            <a:ext cx="8229759" cy="1142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705" tIns="45853" rIns="91705" bIns="4585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</a:p>
        </p:txBody>
      </p:sp>
      <p:sp>
        <p:nvSpPr>
          <p:cNvPr id="1027" name="Pladsholder til tekst 2"/>
          <p:cNvSpPr>
            <a:spLocks noGrp="1"/>
          </p:cNvSpPr>
          <p:nvPr>
            <p:ph type="body" idx="1"/>
          </p:nvPr>
        </p:nvSpPr>
        <p:spPr bwMode="auto">
          <a:xfrm>
            <a:off x="457121" y="1599511"/>
            <a:ext cx="8229759" cy="452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705" tIns="45853" rIns="91705" bIns="458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120" y="6356660"/>
            <a:ext cx="2133230" cy="364466"/>
          </a:xfrm>
          <a:prstGeom prst="rect">
            <a:avLst/>
          </a:prstGeom>
        </p:spPr>
        <p:txBody>
          <a:bodyPr vert="horz" lIns="91705" tIns="45853" rIns="91705" bIns="45853" rtlCol="0" anchor="ctr"/>
          <a:lstStyle>
            <a:lvl1pPr algn="l" defTabSz="917052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69A12DE-16B0-4F20-8892-AB1FB2412E13}" type="datetime6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March 14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3658" y="6356660"/>
            <a:ext cx="2896685" cy="364466"/>
          </a:xfrm>
          <a:prstGeom prst="rect">
            <a:avLst/>
          </a:prstGeom>
        </p:spPr>
        <p:txBody>
          <a:bodyPr vert="horz" lIns="91705" tIns="45853" rIns="91705" bIns="45853" rtlCol="0" anchor="ctr"/>
          <a:lstStyle>
            <a:lvl1pPr algn="ctr" defTabSz="917052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650" y="6356660"/>
            <a:ext cx="2133230" cy="364466"/>
          </a:xfrm>
          <a:prstGeom prst="rect">
            <a:avLst/>
          </a:prstGeom>
        </p:spPr>
        <p:txBody>
          <a:bodyPr vert="horz" lIns="91705" tIns="45853" rIns="91705" bIns="45853" rtlCol="0" anchor="ctr"/>
          <a:lstStyle>
            <a:lvl1pPr algn="r" defTabSz="917052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2F7267E-9B9F-4655-847B-F7F223BDEAB0}" type="slidenum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656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hf hdr="0" ftr="0"/>
  <p:txStyles>
    <p:titleStyle>
      <a:lvl1pPr algn="ctr" defTabSz="915988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5988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915988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915988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915988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915988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915988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915988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915988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9159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4538" indent="-285750" algn="l" defTabSz="9159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6175" indent="-228600" algn="l" defTabSz="9159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3375" indent="-228600" algn="l" defTabSz="9159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62163" indent="-228600" algn="l" defTabSz="915988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21892" indent="-229263" algn="l" defTabSz="91705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0418" indent="-229263" algn="l" defTabSz="91705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38944" indent="-229263" algn="l" defTabSz="91705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97470" indent="-229263" algn="l" defTabSz="91705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70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8526" algn="l" defTabSz="9170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7052" algn="l" defTabSz="9170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5578" algn="l" defTabSz="9170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34104" algn="l" defTabSz="9170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2629" algn="l" defTabSz="9170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51155" algn="l" defTabSz="9170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9681" algn="l" defTabSz="9170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68207" algn="l" defTabSz="9170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4"/>
          </p:nvPr>
        </p:nvSpPr>
        <p:spPr/>
      </p:sp>
      <p:sp>
        <p:nvSpPr>
          <p:cNvPr id="4" name="Pladsholder til tekst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336847AD-DBD9-4FED-A5E3-AECFF8DB1DBA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ktangel 8"/>
          <p:cNvSpPr/>
          <p:nvPr/>
        </p:nvSpPr>
        <p:spPr>
          <a:xfrm>
            <a:off x="6444208" y="6093296"/>
            <a:ext cx="2376264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6012408" y="0"/>
            <a:ext cx="2663362" cy="6858000"/>
          </a:xfrm>
          <a:prstGeom prst="rect">
            <a:avLst/>
          </a:prstGeom>
          <a:solidFill>
            <a:srgbClr val="FF0000">
              <a:alpha val="59999"/>
            </a:srgbClr>
          </a:solidFill>
          <a:ln>
            <a:noFill/>
          </a:ln>
          <a:extLst/>
        </p:spPr>
        <p:txBody>
          <a:bodyPr wrap="none" anchor="ctr"/>
          <a:lstStyle/>
          <a:p>
            <a:pPr defTabSz="915988" fontAlgn="base">
              <a:spcBef>
                <a:spcPct val="0"/>
              </a:spcBef>
              <a:spcAft>
                <a:spcPct val="0"/>
              </a:spcAft>
            </a:pPr>
            <a:endParaRPr lang="da-DK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6155256" y="1941695"/>
            <a:ext cx="2376075" cy="4570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endParaRPr lang="da-DK" sz="2400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da-DK" sz="2400" b="1" dirty="0" err="1" smtClean="0">
                <a:solidFill>
                  <a:schemeClr val="bg1"/>
                </a:solidFill>
                <a:latin typeface="Calibri" pitchFamily="34" charset="0"/>
              </a:rPr>
              <a:t>Delivering</a:t>
            </a:r>
            <a:r>
              <a:rPr lang="da-DK" sz="2400" b="1" dirty="0" smtClean="0">
                <a:solidFill>
                  <a:schemeClr val="bg1"/>
                </a:solidFill>
                <a:latin typeface="Calibri" pitchFamily="34" charset="0"/>
              </a:rPr>
              <a:t> Social Europe </a:t>
            </a:r>
            <a:r>
              <a:rPr lang="da-DK" sz="2400" b="1" dirty="0" err="1" smtClean="0">
                <a:solidFill>
                  <a:schemeClr val="bg1"/>
                </a:solidFill>
                <a:latin typeface="Calibri" pitchFamily="34" charset="0"/>
              </a:rPr>
              <a:t>through</a:t>
            </a:r>
            <a:r>
              <a:rPr lang="da-DK" sz="2400" b="1" dirty="0" smtClean="0">
                <a:solidFill>
                  <a:schemeClr val="bg1"/>
                </a:solidFill>
                <a:latin typeface="Calibri" pitchFamily="34" charset="0"/>
              </a:rPr>
              <a:t> a </a:t>
            </a:r>
            <a:r>
              <a:rPr lang="da-DK" sz="2400" b="1" dirty="0" err="1" smtClean="0">
                <a:solidFill>
                  <a:schemeClr val="bg1"/>
                </a:solidFill>
                <a:latin typeface="Calibri" pitchFamily="34" charset="0"/>
              </a:rPr>
              <a:t>modern</a:t>
            </a:r>
            <a:r>
              <a:rPr lang="da-DK" sz="2400" b="1" dirty="0" smtClean="0">
                <a:solidFill>
                  <a:schemeClr val="bg1"/>
                </a:solidFill>
                <a:latin typeface="Calibri" pitchFamily="34" charset="0"/>
              </a:rPr>
              <a:t> Social Model</a:t>
            </a:r>
          </a:p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endParaRPr lang="da-DK" sz="2400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da-DK" b="1" dirty="0" smtClean="0">
                <a:solidFill>
                  <a:schemeClr val="bg1"/>
                </a:solidFill>
                <a:latin typeface="Calibri" pitchFamily="34" charset="0"/>
              </a:rPr>
              <a:t>Kristian Weise</a:t>
            </a:r>
          </a:p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endParaRPr lang="da-DK" sz="1600" b="1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da-DK" sz="1600" b="1" dirty="0" smtClean="0">
                <a:solidFill>
                  <a:schemeClr val="bg1"/>
                </a:solidFill>
                <a:latin typeface="Calibri" pitchFamily="34" charset="0"/>
              </a:rPr>
              <a:t>Barcelona</a:t>
            </a:r>
          </a:p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da-DK" sz="1600" b="1" dirty="0" smtClean="0">
                <a:solidFill>
                  <a:schemeClr val="bg1"/>
                </a:solidFill>
                <a:latin typeface="Calibri" pitchFamily="34" charset="0"/>
              </a:rPr>
              <a:t>14. March 2014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da-DK" sz="1600" b="1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12" name="Picture 11" descr="cevea_logotype_logo_hvi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1119" y="789410"/>
            <a:ext cx="2015775" cy="835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64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550" y="491790"/>
            <a:ext cx="7994850" cy="57295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da-DK" sz="3200" dirty="0" smtClean="0">
                <a:latin typeface="+mn-lt"/>
              </a:rPr>
              <a:t>The European dimension </a:t>
            </a:r>
            <a:endParaRPr lang="da-DK" sz="3200" dirty="0">
              <a:latin typeface="+mn-lt"/>
            </a:endParaRPr>
          </a:p>
        </p:txBody>
      </p:sp>
      <p:sp>
        <p:nvSpPr>
          <p:cNvPr id="5" name="Pladsholder til tekst 2"/>
          <p:cNvSpPr>
            <a:spLocks noGrp="1"/>
          </p:cNvSpPr>
          <p:nvPr>
            <p:ph type="body" sz="quarter" idx="15"/>
          </p:nvPr>
        </p:nvSpPr>
        <p:spPr>
          <a:xfrm>
            <a:off x="429316" y="1340768"/>
            <a:ext cx="8285369" cy="4540361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latin typeface="+mn-lt"/>
              </a:rPr>
              <a:t>Why is it an issue? Imagined case in relation to ‘child benefits’.</a:t>
            </a:r>
          </a:p>
          <a:p>
            <a:pPr marL="0" indent="0">
              <a:buNone/>
            </a:pPr>
            <a:endParaRPr lang="en-US" sz="2800" dirty="0" smtClean="0">
              <a:latin typeface="+mn-lt"/>
            </a:endParaRPr>
          </a:p>
          <a:p>
            <a:pPr marL="0" indent="0">
              <a:buNone/>
            </a:pPr>
            <a:r>
              <a:rPr lang="en-US" sz="2800" dirty="0" smtClean="0">
                <a:latin typeface="+mn-lt"/>
              </a:rPr>
              <a:t>- Normal salary of workers in Denmark: 3.000-4.000 €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smtClean="0">
                <a:latin typeface="+mn-lt"/>
              </a:rPr>
              <a:t>a month before taxes</a:t>
            </a:r>
            <a:endParaRPr lang="en-US" sz="2800" dirty="0">
              <a:latin typeface="+mn-lt"/>
            </a:endParaRPr>
          </a:p>
          <a:p>
            <a:pPr marL="0" indent="0">
              <a:buNone/>
            </a:pPr>
            <a:endParaRPr lang="en-US" sz="2800" dirty="0">
              <a:latin typeface="+mn-lt"/>
            </a:endParaRPr>
          </a:p>
          <a:p>
            <a:pPr marL="0" indent="0">
              <a:buNone/>
            </a:pPr>
            <a:r>
              <a:rPr lang="en-US" sz="2800" dirty="0" smtClean="0">
                <a:latin typeface="+mn-lt"/>
              </a:rPr>
              <a:t>- Salary offered for foreign workers by companies not </a:t>
            </a:r>
            <a:r>
              <a:rPr lang="en-US" sz="2800" dirty="0" err="1" smtClean="0">
                <a:latin typeface="+mn-lt"/>
              </a:rPr>
              <a:t>resepction</a:t>
            </a:r>
            <a:r>
              <a:rPr lang="en-US" sz="2800" dirty="0" smtClean="0">
                <a:latin typeface="+mn-lt"/>
              </a:rPr>
              <a:t> collective agreements: 1.500 – 2.000 € month before taxes</a:t>
            </a:r>
          </a:p>
          <a:p>
            <a:pPr marL="0" indent="0">
              <a:buNone/>
            </a:pPr>
            <a:r>
              <a:rPr lang="en-US" sz="2800" dirty="0" smtClean="0">
                <a:latin typeface="+mn-lt"/>
              </a:rPr>
              <a:t>- Value of ‘child benefits’ received to children in home country: e.g. 3 children at different age gives (200 + 155 + 125 €) 480 € after taxes </a:t>
            </a:r>
          </a:p>
          <a:p>
            <a:endParaRPr lang="en-US" dirty="0">
              <a:latin typeface="+mn-lt"/>
            </a:endParaRPr>
          </a:p>
          <a:p>
            <a:pPr marL="0" indent="0">
              <a:buNone/>
            </a:pPr>
            <a:endParaRPr lang="en-US" dirty="0">
              <a:latin typeface="+mn-lt"/>
            </a:endParaRPr>
          </a:p>
          <a:p>
            <a:pPr marL="0" indent="0">
              <a:buNone/>
            </a:pPr>
            <a:r>
              <a:rPr lang="en-US" dirty="0" smtClean="0">
                <a:latin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2089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550" y="491790"/>
            <a:ext cx="7994850" cy="57295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da-DK" sz="3200" dirty="0" smtClean="0">
                <a:latin typeface="+mn-lt"/>
              </a:rPr>
              <a:t>The European dimension </a:t>
            </a:r>
            <a:endParaRPr lang="da-DK" sz="3200" dirty="0">
              <a:latin typeface="+mn-lt"/>
            </a:endParaRPr>
          </a:p>
        </p:txBody>
      </p:sp>
      <p:sp>
        <p:nvSpPr>
          <p:cNvPr id="5" name="Pladsholder til tekst 2"/>
          <p:cNvSpPr>
            <a:spLocks noGrp="1"/>
          </p:cNvSpPr>
          <p:nvPr>
            <p:ph type="body" sz="quarter" idx="15"/>
          </p:nvPr>
        </p:nvSpPr>
        <p:spPr>
          <a:xfrm>
            <a:off x="429316" y="1340768"/>
            <a:ext cx="8285369" cy="4540361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latin typeface="+mn-lt"/>
              </a:rPr>
              <a:t>Possible consequences: </a:t>
            </a:r>
          </a:p>
          <a:p>
            <a:pPr marL="0" indent="0">
              <a:buNone/>
            </a:pPr>
            <a:endParaRPr lang="en-US" sz="600" dirty="0">
              <a:latin typeface="+mn-lt"/>
            </a:endParaRPr>
          </a:p>
          <a:p>
            <a:pPr marL="0" indent="0">
              <a:buNone/>
            </a:pPr>
            <a:r>
              <a:rPr lang="en-US" sz="2800" dirty="0">
                <a:latin typeface="+mn-lt"/>
              </a:rPr>
              <a:t>- </a:t>
            </a:r>
            <a:r>
              <a:rPr lang="en-US" sz="2800" dirty="0" smtClean="0">
                <a:latin typeface="+mn-lt"/>
              </a:rPr>
              <a:t>Pitting </a:t>
            </a:r>
            <a:r>
              <a:rPr lang="en-US" sz="2800" dirty="0">
                <a:latin typeface="+mn-lt"/>
              </a:rPr>
              <a:t>countries against each other </a:t>
            </a:r>
            <a:r>
              <a:rPr lang="en-US" sz="2800" dirty="0" smtClean="0">
                <a:latin typeface="+mn-lt"/>
              </a:rPr>
              <a:t>as </a:t>
            </a:r>
            <a:r>
              <a:rPr lang="en-US" sz="2800" dirty="0">
                <a:latin typeface="+mn-lt"/>
              </a:rPr>
              <a:t>well as workers </a:t>
            </a:r>
            <a:r>
              <a:rPr lang="en-US" sz="2800" dirty="0" smtClean="0">
                <a:latin typeface="+mn-lt"/>
              </a:rPr>
              <a:t>from different countries against each other </a:t>
            </a:r>
            <a:endParaRPr lang="en-US" sz="2800" dirty="0">
              <a:latin typeface="+mn-lt"/>
            </a:endParaRPr>
          </a:p>
          <a:p>
            <a:pPr marL="0" indent="0">
              <a:buNone/>
            </a:pPr>
            <a:endParaRPr lang="en-US" sz="600" dirty="0">
              <a:latin typeface="+mn-lt"/>
            </a:endParaRPr>
          </a:p>
          <a:p>
            <a:pPr marL="0" indent="0">
              <a:buNone/>
            </a:pPr>
            <a:r>
              <a:rPr lang="en-US" sz="2800" dirty="0">
                <a:latin typeface="+mn-lt"/>
              </a:rPr>
              <a:t>- </a:t>
            </a:r>
            <a:r>
              <a:rPr lang="en-US" sz="2800" dirty="0" smtClean="0">
                <a:latin typeface="+mn-lt"/>
              </a:rPr>
              <a:t>Promoting social dumping by employers through the use of social benefits as de facto part of the wage</a:t>
            </a:r>
            <a:endParaRPr lang="en-US" sz="2800" dirty="0">
              <a:latin typeface="+mn-lt"/>
            </a:endParaRPr>
          </a:p>
          <a:p>
            <a:pPr marL="0" indent="0">
              <a:buNone/>
            </a:pPr>
            <a:endParaRPr lang="en-US" sz="600" dirty="0">
              <a:latin typeface="+mn-lt"/>
            </a:endParaRPr>
          </a:p>
          <a:p>
            <a:pPr marL="0" indent="0">
              <a:buNone/>
            </a:pPr>
            <a:r>
              <a:rPr lang="en-US" sz="2800" dirty="0" smtClean="0">
                <a:latin typeface="+mn-lt"/>
              </a:rPr>
              <a:t>- Changes of the welfare models – increased race to the bottom</a:t>
            </a:r>
          </a:p>
          <a:p>
            <a:pPr marL="0" indent="0">
              <a:buNone/>
            </a:pPr>
            <a:r>
              <a:rPr lang="en-US" sz="2800" dirty="0" smtClean="0">
                <a:latin typeface="+mn-lt"/>
              </a:rPr>
              <a:t>in size, i.e. less welfare overall </a:t>
            </a:r>
          </a:p>
          <a:p>
            <a:pPr marL="0" indent="0">
              <a:buNone/>
            </a:pPr>
            <a:r>
              <a:rPr lang="en-US" sz="2800" dirty="0" smtClean="0">
                <a:latin typeface="+mn-lt"/>
              </a:rPr>
              <a:t>in scope, i.e. from universality to self-contribution and self-insurance </a:t>
            </a:r>
          </a:p>
          <a:p>
            <a:pPr marL="0" indent="0">
              <a:buNone/>
            </a:pPr>
            <a:endParaRPr lang="en-US" sz="2800" dirty="0">
              <a:latin typeface="+mn-lt"/>
            </a:endParaRPr>
          </a:p>
          <a:p>
            <a:pPr marL="0" indent="0">
              <a:buNone/>
            </a:pPr>
            <a:r>
              <a:rPr lang="en-US" sz="2800" dirty="0" smtClean="0">
                <a:latin typeface="+mn-lt"/>
              </a:rPr>
              <a:t>- Determinately not obeying with EU-legislation and provoking EU court cases</a:t>
            </a:r>
          </a:p>
          <a:p>
            <a:pPr marL="0" indent="0">
              <a:buNone/>
            </a:pPr>
            <a:endParaRPr lang="en-US" sz="2800" dirty="0" smtClean="0">
              <a:latin typeface="+mn-lt"/>
            </a:endParaRPr>
          </a:p>
          <a:p>
            <a:endParaRPr lang="en-US" dirty="0">
              <a:latin typeface="+mn-lt"/>
            </a:endParaRPr>
          </a:p>
          <a:p>
            <a:pPr marL="0" indent="0">
              <a:buNone/>
            </a:pPr>
            <a:endParaRPr lang="en-US" dirty="0">
              <a:latin typeface="+mn-lt"/>
            </a:endParaRPr>
          </a:p>
          <a:p>
            <a:pPr marL="0" indent="0">
              <a:buNone/>
            </a:pPr>
            <a:r>
              <a:rPr lang="en-US" dirty="0" smtClean="0">
                <a:latin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3318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550" y="491790"/>
            <a:ext cx="7994850" cy="57295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da-DK" sz="3200" dirty="0" err="1" smtClean="0">
                <a:latin typeface="+mn-lt"/>
              </a:rPr>
              <a:t>Universalism</a:t>
            </a:r>
            <a:r>
              <a:rPr lang="da-DK" sz="3200" dirty="0" smtClean="0">
                <a:latin typeface="+mn-lt"/>
              </a:rPr>
              <a:t> </a:t>
            </a:r>
            <a:endParaRPr lang="da-DK" sz="3200" dirty="0">
              <a:latin typeface="+mn-lt"/>
            </a:endParaRPr>
          </a:p>
        </p:txBody>
      </p:sp>
      <p:sp>
        <p:nvSpPr>
          <p:cNvPr id="5" name="Pladsholder til tekst 2"/>
          <p:cNvSpPr>
            <a:spLocks noGrp="1"/>
          </p:cNvSpPr>
          <p:nvPr>
            <p:ph type="body" sz="quarter" idx="15"/>
          </p:nvPr>
        </p:nvSpPr>
        <p:spPr>
          <a:xfrm>
            <a:off x="429316" y="1340768"/>
            <a:ext cx="8285369" cy="4540361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latin typeface="+mn-lt"/>
              </a:rPr>
              <a:t>The short version:</a:t>
            </a:r>
          </a:p>
          <a:p>
            <a:pPr marL="0" indent="0">
              <a:buNone/>
            </a:pPr>
            <a:endParaRPr lang="en-US" sz="2800" dirty="0" smtClean="0">
              <a:latin typeface="+mn-lt"/>
            </a:endParaRPr>
          </a:p>
          <a:p>
            <a:pPr marL="0" indent="0">
              <a:buNone/>
            </a:pPr>
            <a:r>
              <a:rPr lang="en-US" sz="2800" dirty="0" smtClean="0">
                <a:latin typeface="+mn-lt"/>
              </a:rPr>
              <a:t>“Everyone receives. They receive the same. And what is received is adequate.”</a:t>
            </a:r>
            <a:endParaRPr lang="en-US" sz="2800" dirty="0">
              <a:latin typeface="+mn-lt"/>
            </a:endParaRPr>
          </a:p>
          <a:p>
            <a:pPr marL="0" indent="0">
              <a:buNone/>
            </a:pPr>
            <a:endParaRPr lang="da-DK" sz="2800" dirty="0" smtClean="0">
              <a:latin typeface="+mj-lt"/>
            </a:endParaRPr>
          </a:p>
          <a:p>
            <a:pPr marL="0" indent="0">
              <a:buNone/>
            </a:pPr>
            <a:r>
              <a:rPr lang="da-DK" sz="2800" dirty="0" smtClean="0">
                <a:latin typeface="+mj-lt"/>
              </a:rPr>
              <a:t>Levels of </a:t>
            </a:r>
            <a:r>
              <a:rPr lang="da-DK" sz="2800" dirty="0" err="1" smtClean="0">
                <a:latin typeface="+mj-lt"/>
              </a:rPr>
              <a:t>universalism</a:t>
            </a:r>
            <a:r>
              <a:rPr lang="da-DK" sz="2800" dirty="0" smtClean="0">
                <a:latin typeface="+mj-lt"/>
              </a:rPr>
              <a:t>:</a:t>
            </a:r>
          </a:p>
          <a:p>
            <a:pPr>
              <a:buFontTx/>
              <a:buChar char="-"/>
            </a:pPr>
            <a:r>
              <a:rPr lang="da-DK" sz="2800" dirty="0" smtClean="0">
                <a:latin typeface="+mj-lt"/>
              </a:rPr>
              <a:t>Definition of ”</a:t>
            </a:r>
            <a:r>
              <a:rPr lang="da-DK" sz="2800" dirty="0" err="1" smtClean="0">
                <a:latin typeface="+mj-lt"/>
              </a:rPr>
              <a:t>everyone</a:t>
            </a:r>
            <a:r>
              <a:rPr lang="da-DK" sz="2800" dirty="0" smtClean="0">
                <a:latin typeface="+mj-lt"/>
              </a:rPr>
              <a:t>” (territory, situations)</a:t>
            </a:r>
          </a:p>
          <a:p>
            <a:pPr>
              <a:buFontTx/>
              <a:buChar char="-"/>
            </a:pPr>
            <a:r>
              <a:rPr lang="da-DK" sz="2800" dirty="0" smtClean="0">
                <a:latin typeface="+mj-lt"/>
              </a:rPr>
              <a:t>Definition of ”</a:t>
            </a:r>
            <a:r>
              <a:rPr lang="da-DK" sz="2800" dirty="0" err="1" smtClean="0">
                <a:latin typeface="+mj-lt"/>
              </a:rPr>
              <a:t>reveiving</a:t>
            </a:r>
            <a:r>
              <a:rPr lang="da-DK" sz="2800" dirty="0" smtClean="0">
                <a:latin typeface="+mj-lt"/>
              </a:rPr>
              <a:t> the same” (</a:t>
            </a:r>
            <a:r>
              <a:rPr lang="da-DK" sz="2800" dirty="0" err="1" smtClean="0">
                <a:latin typeface="+mj-lt"/>
              </a:rPr>
              <a:t>diferences</a:t>
            </a:r>
            <a:r>
              <a:rPr lang="da-DK" sz="2800" dirty="0" smtClean="0">
                <a:latin typeface="+mj-lt"/>
              </a:rPr>
              <a:t> </a:t>
            </a:r>
            <a:r>
              <a:rPr lang="da-DK" sz="2800" dirty="0" err="1" smtClean="0">
                <a:latin typeface="+mj-lt"/>
              </a:rPr>
              <a:t>within</a:t>
            </a:r>
            <a:r>
              <a:rPr lang="da-DK" sz="2800" dirty="0" smtClean="0">
                <a:latin typeface="+mj-lt"/>
              </a:rPr>
              <a:t> country, </a:t>
            </a:r>
            <a:r>
              <a:rPr lang="da-DK" sz="2800" dirty="0" err="1" smtClean="0">
                <a:latin typeface="+mj-lt"/>
              </a:rPr>
              <a:t>residuality</a:t>
            </a:r>
            <a:r>
              <a:rPr lang="da-DK" sz="2800" dirty="0" smtClean="0">
                <a:latin typeface="+mj-lt"/>
              </a:rPr>
              <a:t>, more </a:t>
            </a:r>
            <a:r>
              <a:rPr lang="da-DK" sz="2800" dirty="0" err="1" smtClean="0">
                <a:latin typeface="+mj-lt"/>
              </a:rPr>
              <a:t>corporative</a:t>
            </a:r>
            <a:r>
              <a:rPr lang="da-DK" sz="2800" dirty="0" smtClean="0">
                <a:latin typeface="+mj-lt"/>
              </a:rPr>
              <a:t> systems etc.)</a:t>
            </a:r>
            <a:endParaRPr lang="da-DK" sz="2800" dirty="0">
              <a:latin typeface="+mj-lt"/>
            </a:endParaRPr>
          </a:p>
          <a:p>
            <a:pPr>
              <a:buFontTx/>
              <a:buChar char="-"/>
            </a:pPr>
            <a:r>
              <a:rPr lang="da-DK" sz="2800" dirty="0" smtClean="0">
                <a:latin typeface="+mj-lt"/>
              </a:rPr>
              <a:t>Definition of ”</a:t>
            </a:r>
            <a:r>
              <a:rPr lang="da-DK" sz="2800" dirty="0" err="1" smtClean="0">
                <a:latin typeface="+mj-lt"/>
              </a:rPr>
              <a:t>adequate</a:t>
            </a:r>
            <a:r>
              <a:rPr lang="da-DK" sz="2800" dirty="0" smtClean="0">
                <a:latin typeface="+mj-lt"/>
              </a:rPr>
              <a:t>” (</a:t>
            </a:r>
            <a:r>
              <a:rPr lang="da-DK" sz="2800" dirty="0" err="1" smtClean="0">
                <a:latin typeface="+mj-lt"/>
              </a:rPr>
              <a:t>middleclass</a:t>
            </a:r>
            <a:r>
              <a:rPr lang="da-DK" sz="2800" dirty="0" smtClean="0">
                <a:latin typeface="+mj-lt"/>
              </a:rPr>
              <a:t> standards)</a:t>
            </a:r>
            <a:endParaRPr lang="da-DK" sz="2800" dirty="0">
              <a:latin typeface="+mj-lt"/>
            </a:endParaRPr>
          </a:p>
          <a:p>
            <a:pPr marL="0" indent="0">
              <a:buNone/>
            </a:pPr>
            <a:endParaRPr lang="en-US" sz="2800" dirty="0" smtClean="0">
              <a:latin typeface="+mj-lt"/>
            </a:endParaRPr>
          </a:p>
          <a:p>
            <a:endParaRPr lang="en-US" dirty="0">
              <a:latin typeface="+mn-lt"/>
            </a:endParaRPr>
          </a:p>
          <a:p>
            <a:pPr marL="0" indent="0">
              <a:buNone/>
            </a:pPr>
            <a:endParaRPr lang="en-US" dirty="0">
              <a:latin typeface="+mn-lt"/>
            </a:endParaRPr>
          </a:p>
          <a:p>
            <a:pPr marL="0" indent="0">
              <a:buNone/>
            </a:pPr>
            <a:r>
              <a:rPr lang="en-US" dirty="0" smtClean="0">
                <a:latin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1228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550" y="491790"/>
            <a:ext cx="7994850" cy="57295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da-DK" sz="3200" dirty="0" err="1" smtClean="0">
                <a:latin typeface="+mn-lt"/>
              </a:rPr>
              <a:t>Universalism</a:t>
            </a:r>
            <a:r>
              <a:rPr lang="da-DK" sz="3200" dirty="0" smtClean="0">
                <a:latin typeface="+mn-lt"/>
              </a:rPr>
              <a:t> </a:t>
            </a:r>
            <a:endParaRPr lang="da-DK" sz="3200" dirty="0">
              <a:latin typeface="+mn-lt"/>
            </a:endParaRPr>
          </a:p>
        </p:txBody>
      </p:sp>
      <p:sp>
        <p:nvSpPr>
          <p:cNvPr id="5" name="Pladsholder til tekst 2"/>
          <p:cNvSpPr>
            <a:spLocks noGrp="1"/>
          </p:cNvSpPr>
          <p:nvPr>
            <p:ph type="body" sz="quarter" idx="15"/>
          </p:nvPr>
        </p:nvSpPr>
        <p:spPr>
          <a:xfrm>
            <a:off x="429316" y="1340768"/>
            <a:ext cx="8285369" cy="4540361"/>
          </a:xfrm>
        </p:spPr>
        <p:txBody>
          <a:bodyPr/>
          <a:lstStyle/>
          <a:p>
            <a:pPr marL="0" indent="0">
              <a:buNone/>
            </a:pPr>
            <a:endParaRPr lang="en-US" sz="2800" dirty="0" smtClean="0">
              <a:latin typeface="+mn-lt"/>
            </a:endParaRPr>
          </a:p>
          <a:p>
            <a:pPr marL="0" indent="0">
              <a:buNone/>
            </a:pPr>
            <a:r>
              <a:rPr lang="en-US" sz="2800" dirty="0" smtClean="0">
                <a:latin typeface="+mn-lt"/>
              </a:rPr>
              <a:t>Residual </a:t>
            </a:r>
            <a:r>
              <a:rPr lang="en-US" sz="2800" dirty="0">
                <a:latin typeface="+mn-lt"/>
              </a:rPr>
              <a:t>policies -&gt; few covered (often the weakest/”deviant”) -&gt; negative moral </a:t>
            </a:r>
            <a:r>
              <a:rPr lang="en-US" sz="2800" dirty="0" err="1">
                <a:latin typeface="+mn-lt"/>
              </a:rPr>
              <a:t>judgement</a:t>
            </a:r>
            <a:r>
              <a:rPr lang="en-US" sz="2800" dirty="0">
                <a:latin typeface="+mn-lt"/>
              </a:rPr>
              <a:t> -&gt; experience of stigma</a:t>
            </a:r>
            <a:br>
              <a:rPr lang="en-US" sz="2800" dirty="0">
                <a:latin typeface="+mn-lt"/>
              </a:rPr>
            </a:br>
            <a:endParaRPr lang="en-US" sz="2800" dirty="0">
              <a:latin typeface="+mn-lt"/>
            </a:endParaRPr>
          </a:p>
          <a:p>
            <a:pPr marL="0" indent="0">
              <a:buNone/>
            </a:pPr>
            <a:r>
              <a:rPr lang="en-US" sz="2800" dirty="0">
                <a:latin typeface="+mn-lt"/>
              </a:rPr>
              <a:t>Universal policies -&gt; many covered (including stronger/”the ordinary”) -&gt; absence of negative moral </a:t>
            </a:r>
            <a:r>
              <a:rPr lang="en-US" sz="2800" dirty="0" err="1">
                <a:latin typeface="+mn-lt"/>
              </a:rPr>
              <a:t>judgement</a:t>
            </a:r>
            <a:r>
              <a:rPr lang="en-US" sz="2800" dirty="0">
                <a:latin typeface="+mn-lt"/>
              </a:rPr>
              <a:t> -&gt; absence of stigma</a:t>
            </a:r>
          </a:p>
          <a:p>
            <a:pPr marL="0" indent="0">
              <a:buNone/>
            </a:pPr>
            <a:endParaRPr lang="en-US" sz="2800" dirty="0">
              <a:latin typeface="+mn-lt"/>
            </a:endParaRPr>
          </a:p>
          <a:p>
            <a:pPr marL="0" indent="0">
              <a:buNone/>
            </a:pPr>
            <a:endParaRPr lang="en-US" sz="2800" dirty="0">
              <a:latin typeface="+mn-lt"/>
            </a:endParaRPr>
          </a:p>
          <a:p>
            <a:pPr marL="0" indent="0">
              <a:buNone/>
            </a:pPr>
            <a:r>
              <a:rPr lang="en-US" sz="2800" dirty="0" smtClean="0">
                <a:latin typeface="+mn-lt"/>
              </a:rPr>
              <a:t>Advantage for the people receiving the benefits and welfare. Advantage for </a:t>
            </a:r>
            <a:r>
              <a:rPr lang="en-US" sz="2800" dirty="0">
                <a:latin typeface="+mn-lt"/>
              </a:rPr>
              <a:t>”</a:t>
            </a:r>
            <a:r>
              <a:rPr lang="en-US" sz="2800" dirty="0" err="1">
                <a:latin typeface="+mn-lt"/>
              </a:rPr>
              <a:t>takeup</a:t>
            </a:r>
            <a:r>
              <a:rPr lang="en-US" sz="2800" dirty="0">
                <a:latin typeface="+mn-lt"/>
              </a:rPr>
              <a:t> rates”.</a:t>
            </a:r>
          </a:p>
          <a:p>
            <a:pPr marL="0" indent="0">
              <a:buNone/>
            </a:pPr>
            <a:endParaRPr lang="en-US" sz="2800" dirty="0" smtClean="0">
              <a:latin typeface="+mj-lt"/>
            </a:endParaRPr>
          </a:p>
          <a:p>
            <a:endParaRPr lang="en-US" dirty="0">
              <a:latin typeface="+mn-lt"/>
            </a:endParaRPr>
          </a:p>
          <a:p>
            <a:pPr marL="0" indent="0">
              <a:buNone/>
            </a:pPr>
            <a:endParaRPr lang="en-US" dirty="0">
              <a:latin typeface="+mn-lt"/>
            </a:endParaRPr>
          </a:p>
          <a:p>
            <a:pPr marL="0" indent="0">
              <a:buNone/>
            </a:pPr>
            <a:r>
              <a:rPr lang="en-US" dirty="0" smtClean="0">
                <a:latin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6378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491790"/>
            <a:ext cx="7994850" cy="572959"/>
          </a:xfrm>
        </p:spPr>
        <p:txBody>
          <a:bodyPr>
            <a:noAutofit/>
          </a:bodyPr>
          <a:lstStyle/>
          <a:p>
            <a:pPr>
              <a:defRPr/>
            </a:pPr>
            <a:endParaRPr lang="da-DK" sz="3200" dirty="0">
              <a:latin typeface="+mn-lt"/>
            </a:endParaRP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0" indent="0">
              <a:buNone/>
            </a:pPr>
            <a:endParaRPr lang="da-DK" sz="2800" b="1" dirty="0" smtClean="0">
              <a:latin typeface="+mj-lt"/>
            </a:endParaRPr>
          </a:p>
          <a:p>
            <a:pPr marL="0" indent="0">
              <a:buNone/>
            </a:pPr>
            <a:endParaRPr lang="da-DK" sz="2800" b="1" dirty="0">
              <a:latin typeface="+mj-lt"/>
            </a:endParaRPr>
          </a:p>
          <a:p>
            <a:pPr marL="0" indent="0">
              <a:buNone/>
            </a:pPr>
            <a:endParaRPr lang="da-DK" sz="2800" b="1" dirty="0">
              <a:latin typeface="+mj-lt"/>
            </a:endParaRPr>
          </a:p>
          <a:p>
            <a:pPr marL="0" indent="0" algn="ctr">
              <a:buNone/>
            </a:pPr>
            <a:endParaRPr lang="da-DK" sz="3600" b="1" i="1" dirty="0" smtClean="0">
              <a:latin typeface="+mj-lt"/>
            </a:endParaRPr>
          </a:p>
          <a:p>
            <a:pPr marL="0" indent="0" algn="ctr">
              <a:buNone/>
            </a:pPr>
            <a:endParaRPr lang="da-DK" sz="3600" b="1" i="1" dirty="0">
              <a:latin typeface="+mj-lt"/>
            </a:endParaRPr>
          </a:p>
          <a:p>
            <a:pPr marL="0" indent="0" algn="ctr">
              <a:buNone/>
            </a:pPr>
            <a:r>
              <a:rPr lang="da-DK" sz="3600" b="1" i="1" dirty="0" smtClean="0">
                <a:latin typeface="+mj-lt"/>
              </a:rPr>
              <a:t>So </a:t>
            </a:r>
            <a:r>
              <a:rPr lang="da-DK" sz="3600" b="1" i="1" dirty="0" err="1" smtClean="0">
                <a:latin typeface="+mj-lt"/>
              </a:rPr>
              <a:t>what</a:t>
            </a:r>
            <a:r>
              <a:rPr lang="da-DK" sz="3600" b="1" i="1" dirty="0" smtClean="0">
                <a:latin typeface="+mj-lt"/>
              </a:rPr>
              <a:t> to do?</a:t>
            </a:r>
          </a:p>
          <a:p>
            <a:pPr marL="0" indent="0" algn="ctr">
              <a:buNone/>
            </a:pPr>
            <a:endParaRPr lang="da-DK" b="1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6279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550" y="491790"/>
            <a:ext cx="7994850" cy="572959"/>
          </a:xfrm>
        </p:spPr>
        <p:txBody>
          <a:bodyPr>
            <a:noAutofit/>
          </a:bodyPr>
          <a:lstStyle/>
          <a:p>
            <a:pPr>
              <a:defRPr/>
            </a:pPr>
            <a:endParaRPr lang="da-DK" sz="3200" dirty="0">
              <a:latin typeface="+mn-lt"/>
            </a:endParaRPr>
          </a:p>
        </p:txBody>
      </p:sp>
      <p:sp>
        <p:nvSpPr>
          <p:cNvPr id="5" name="Pladsholder til tekst 2"/>
          <p:cNvSpPr>
            <a:spLocks noGrp="1"/>
          </p:cNvSpPr>
          <p:nvPr>
            <p:ph type="body" sz="quarter" idx="15"/>
          </p:nvPr>
        </p:nvSpPr>
        <p:spPr>
          <a:xfrm>
            <a:off x="429316" y="1340768"/>
            <a:ext cx="8285369" cy="4540361"/>
          </a:xfrm>
        </p:spPr>
        <p:txBody>
          <a:bodyPr/>
          <a:lstStyle/>
          <a:p>
            <a:pPr marL="0" indent="0">
              <a:buNone/>
            </a:pPr>
            <a:endParaRPr lang="en-US" sz="2800" dirty="0" smtClean="0">
              <a:latin typeface="+mn-lt"/>
            </a:endParaRPr>
          </a:p>
          <a:p>
            <a:pPr marL="0" indent="0">
              <a:buNone/>
            </a:pPr>
            <a:r>
              <a:rPr lang="en-US" sz="2800" dirty="0" smtClean="0">
                <a:latin typeface="+mn-lt"/>
              </a:rPr>
              <a:t>New Nordic welfare narrative and fundamental starting point </a:t>
            </a:r>
          </a:p>
          <a:p>
            <a:pPr marL="0" indent="0">
              <a:buNone/>
            </a:pPr>
            <a:r>
              <a:rPr lang="en-US" sz="2800" dirty="0" smtClean="0">
                <a:latin typeface="+mn-lt"/>
              </a:rPr>
              <a:t>- If there is no real Social Democratic alternative we will continue to make reforms along neoliberal lines</a:t>
            </a:r>
            <a:endParaRPr lang="en-US" sz="2800" dirty="0">
              <a:latin typeface="+mn-lt"/>
            </a:endParaRPr>
          </a:p>
          <a:p>
            <a:pPr marL="0" indent="0">
              <a:buNone/>
            </a:pPr>
            <a:endParaRPr lang="en-US" sz="2800" dirty="0" smtClean="0">
              <a:latin typeface="+mn-lt"/>
            </a:endParaRPr>
          </a:p>
          <a:p>
            <a:pPr marL="0" indent="0">
              <a:buNone/>
            </a:pPr>
            <a:r>
              <a:rPr lang="en-US" sz="2800" dirty="0" smtClean="0">
                <a:latin typeface="+mn-lt"/>
              </a:rPr>
              <a:t>New compromise of </a:t>
            </a:r>
            <a:r>
              <a:rPr lang="en-US" sz="2800" b="1" i="1" dirty="0" smtClean="0">
                <a:latin typeface="+mn-lt"/>
              </a:rPr>
              <a:t>or</a:t>
            </a:r>
            <a:r>
              <a:rPr lang="en-US" sz="2800" dirty="0" smtClean="0">
                <a:latin typeface="+mn-lt"/>
              </a:rPr>
              <a:t> answer to European dimension of welfare and social benefits</a:t>
            </a:r>
          </a:p>
          <a:p>
            <a:pPr marL="0" indent="0">
              <a:buNone/>
            </a:pPr>
            <a:r>
              <a:rPr lang="en-US" sz="2800" dirty="0" smtClean="0">
                <a:latin typeface="+mn-lt"/>
              </a:rPr>
              <a:t>- If status quo is </a:t>
            </a:r>
            <a:r>
              <a:rPr lang="en-US" sz="2800" dirty="0" err="1" smtClean="0">
                <a:latin typeface="+mn-lt"/>
              </a:rPr>
              <a:t>mainted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smtClean="0">
                <a:latin typeface="+mn-lt"/>
              </a:rPr>
              <a:t>or the issues isn’t taken serious by the left it will lead to general </a:t>
            </a:r>
            <a:r>
              <a:rPr lang="en-US" sz="2800" dirty="0" err="1" smtClean="0">
                <a:latin typeface="+mn-lt"/>
              </a:rPr>
              <a:t>weaking</a:t>
            </a:r>
            <a:r>
              <a:rPr lang="en-US" sz="2800" dirty="0" smtClean="0">
                <a:latin typeface="+mn-lt"/>
              </a:rPr>
              <a:t> of welfare</a:t>
            </a:r>
            <a:endParaRPr lang="en-US" sz="2800" dirty="0" smtClean="0">
              <a:latin typeface="+mj-lt"/>
            </a:endParaRPr>
          </a:p>
          <a:p>
            <a:endParaRPr lang="en-US" dirty="0">
              <a:latin typeface="+mn-lt"/>
            </a:endParaRPr>
          </a:p>
          <a:p>
            <a:pPr marL="0" indent="0">
              <a:buNone/>
            </a:pPr>
            <a:endParaRPr lang="en-US" dirty="0">
              <a:latin typeface="+mn-lt"/>
            </a:endParaRPr>
          </a:p>
          <a:p>
            <a:pPr marL="0" indent="0">
              <a:buNone/>
            </a:pPr>
            <a:r>
              <a:rPr lang="en-US" dirty="0" smtClean="0">
                <a:latin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4841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550" y="491790"/>
            <a:ext cx="7994850" cy="572959"/>
          </a:xfrm>
        </p:spPr>
        <p:txBody>
          <a:bodyPr>
            <a:noAutofit/>
          </a:bodyPr>
          <a:lstStyle/>
          <a:p>
            <a:pPr>
              <a:defRPr/>
            </a:pPr>
            <a:endParaRPr lang="da-DK" sz="3200" dirty="0">
              <a:latin typeface="+mn-lt"/>
            </a:endParaRPr>
          </a:p>
        </p:txBody>
      </p:sp>
      <p:sp>
        <p:nvSpPr>
          <p:cNvPr id="5" name="Pladsholder til tekst 2"/>
          <p:cNvSpPr>
            <a:spLocks noGrp="1"/>
          </p:cNvSpPr>
          <p:nvPr>
            <p:ph type="body" sz="quarter" idx="15"/>
          </p:nvPr>
        </p:nvSpPr>
        <p:spPr>
          <a:xfrm>
            <a:off x="429316" y="1340768"/>
            <a:ext cx="8285369" cy="4540361"/>
          </a:xfrm>
        </p:spPr>
        <p:txBody>
          <a:bodyPr/>
          <a:lstStyle/>
          <a:p>
            <a:pPr marL="0" indent="0">
              <a:buNone/>
            </a:pPr>
            <a:r>
              <a:rPr lang="da-DK" sz="2800" dirty="0" err="1">
                <a:latin typeface="+mj-lt"/>
              </a:rPr>
              <a:t>Twin</a:t>
            </a:r>
            <a:r>
              <a:rPr lang="da-DK" sz="2800" dirty="0">
                <a:latin typeface="+mj-lt"/>
              </a:rPr>
              <a:t> </a:t>
            </a:r>
            <a:r>
              <a:rPr lang="da-DK" sz="2800" dirty="0" err="1">
                <a:latin typeface="+mj-lt"/>
              </a:rPr>
              <a:t>challenges</a:t>
            </a:r>
            <a:r>
              <a:rPr lang="da-DK" sz="2800" dirty="0">
                <a:latin typeface="+mj-lt"/>
              </a:rPr>
              <a:t> to Nordic </a:t>
            </a:r>
            <a:r>
              <a:rPr lang="da-DK" sz="2800" dirty="0" err="1">
                <a:latin typeface="+mj-lt"/>
              </a:rPr>
              <a:t>Welfare</a:t>
            </a:r>
            <a:r>
              <a:rPr lang="da-DK" sz="2800" dirty="0">
                <a:latin typeface="+mj-lt"/>
              </a:rPr>
              <a:t> </a:t>
            </a:r>
            <a:r>
              <a:rPr lang="da-DK" sz="2800" dirty="0" err="1" smtClean="0">
                <a:latin typeface="+mj-lt"/>
              </a:rPr>
              <a:t>Societies</a:t>
            </a:r>
            <a:endParaRPr lang="da-DK" sz="2800" dirty="0" smtClean="0">
              <a:latin typeface="+mj-lt"/>
            </a:endParaRPr>
          </a:p>
          <a:p>
            <a:pPr marL="0" indent="0">
              <a:buNone/>
            </a:pPr>
            <a:endParaRPr lang="en-US" sz="2800" dirty="0" smtClean="0">
              <a:latin typeface="+mj-lt"/>
            </a:endParaRPr>
          </a:p>
          <a:p>
            <a:pPr marL="0" indent="0">
              <a:buNone/>
            </a:pPr>
            <a:r>
              <a:rPr lang="en-US" sz="2800" dirty="0" smtClean="0">
                <a:latin typeface="+mj-lt"/>
              </a:rPr>
              <a:t>- On one hand, the present version of a </a:t>
            </a:r>
            <a:r>
              <a:rPr lang="en-US" sz="2800" b="1" i="1" dirty="0" smtClean="0">
                <a:latin typeface="+mj-lt"/>
              </a:rPr>
              <a:t>modern</a:t>
            </a:r>
            <a:r>
              <a:rPr lang="en-US" sz="2800" dirty="0" smtClean="0">
                <a:latin typeface="+mj-lt"/>
              </a:rPr>
              <a:t> social model risks becoming a hindrance to progress </a:t>
            </a:r>
          </a:p>
          <a:p>
            <a:pPr marL="0" indent="0">
              <a:buNone/>
            </a:pPr>
            <a:endParaRPr lang="en-US" sz="2800" dirty="0">
              <a:latin typeface="+mj-lt"/>
            </a:endParaRPr>
          </a:p>
          <a:p>
            <a:pPr marL="0" indent="0">
              <a:buNone/>
            </a:pPr>
            <a:r>
              <a:rPr lang="en-US" sz="2800" dirty="0" smtClean="0">
                <a:latin typeface="+mj-lt"/>
              </a:rPr>
              <a:t>- On the other hand, the </a:t>
            </a:r>
            <a:r>
              <a:rPr lang="en-US" sz="2800" b="1" i="1" dirty="0" smtClean="0">
                <a:latin typeface="+mj-lt"/>
              </a:rPr>
              <a:t>European dimension </a:t>
            </a:r>
            <a:r>
              <a:rPr lang="en-US" sz="2800" dirty="0" smtClean="0">
                <a:latin typeface="+mj-lt"/>
              </a:rPr>
              <a:t>– i.e. the EU’s influence on the social model – risks further pushing the Nordic model away from its Nordic characteristics 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4784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550" y="491790"/>
            <a:ext cx="7994850" cy="572959"/>
          </a:xfrm>
        </p:spPr>
        <p:txBody>
          <a:bodyPr>
            <a:noAutofit/>
          </a:bodyPr>
          <a:lstStyle/>
          <a:p>
            <a:pPr>
              <a:defRPr/>
            </a:pPr>
            <a:endParaRPr lang="da-DK" sz="3200" dirty="0">
              <a:latin typeface="+mn-lt"/>
            </a:endParaRPr>
          </a:p>
        </p:txBody>
      </p:sp>
      <p:sp>
        <p:nvSpPr>
          <p:cNvPr id="5" name="Pladsholder til tekst 2"/>
          <p:cNvSpPr>
            <a:spLocks noGrp="1"/>
          </p:cNvSpPr>
          <p:nvPr>
            <p:ph type="body" sz="quarter" idx="15"/>
          </p:nvPr>
        </p:nvSpPr>
        <p:spPr>
          <a:xfrm>
            <a:off x="429316" y="1340768"/>
            <a:ext cx="8285369" cy="4540361"/>
          </a:xfrm>
        </p:spPr>
        <p:txBody>
          <a:bodyPr/>
          <a:lstStyle/>
          <a:p>
            <a:pPr marL="0" indent="0">
              <a:buNone/>
            </a:pPr>
            <a:r>
              <a:rPr lang="da-DK" sz="2800" dirty="0" smtClean="0"/>
              <a:t>The </a:t>
            </a:r>
            <a:r>
              <a:rPr lang="da-DK" sz="2800" dirty="0" err="1" smtClean="0"/>
              <a:t>issues</a:t>
            </a:r>
            <a:r>
              <a:rPr lang="da-DK" sz="2800" dirty="0" smtClean="0"/>
              <a:t> at </a:t>
            </a:r>
            <a:r>
              <a:rPr lang="da-DK" sz="2800" dirty="0" err="1" smtClean="0"/>
              <a:t>stake</a:t>
            </a:r>
            <a:r>
              <a:rPr lang="da-DK" sz="2800" dirty="0" smtClean="0"/>
              <a:t>: </a:t>
            </a:r>
          </a:p>
          <a:p>
            <a:pPr marL="0" indent="0">
              <a:buNone/>
            </a:pPr>
            <a:endParaRPr lang="en-US" sz="2800" dirty="0" smtClean="0">
              <a:latin typeface="+mn-lt"/>
            </a:endParaRPr>
          </a:p>
          <a:p>
            <a:pPr marL="0" indent="0">
              <a:buNone/>
            </a:pPr>
            <a:r>
              <a:rPr lang="en-US" sz="2800" dirty="0" smtClean="0">
                <a:latin typeface="+mn-lt"/>
              </a:rPr>
              <a:t>- Internal pressures for reform: </a:t>
            </a:r>
            <a:r>
              <a:rPr lang="en-US" sz="2800" dirty="0" err="1" smtClean="0">
                <a:latin typeface="+mn-lt"/>
              </a:rPr>
              <a:t>changinge</a:t>
            </a:r>
            <a:r>
              <a:rPr lang="en-US" sz="2800" dirty="0" smtClean="0">
                <a:latin typeface="+mn-lt"/>
              </a:rPr>
              <a:t> the logic of the state, moving from welfare states to competition states</a:t>
            </a:r>
          </a:p>
          <a:p>
            <a:pPr marL="0" indent="0">
              <a:buNone/>
            </a:pPr>
            <a:endParaRPr lang="en-US" sz="2800" dirty="0">
              <a:latin typeface="+mn-lt"/>
            </a:endParaRPr>
          </a:p>
          <a:p>
            <a:pPr marL="0" indent="0">
              <a:buNone/>
            </a:pPr>
            <a:r>
              <a:rPr lang="en-US" sz="2800" dirty="0" smtClean="0">
                <a:latin typeface="+mn-lt"/>
              </a:rPr>
              <a:t>- External pressures: not just </a:t>
            </a:r>
            <a:r>
              <a:rPr lang="en-US" sz="2800" dirty="0" err="1" smtClean="0">
                <a:latin typeface="+mn-lt"/>
              </a:rPr>
              <a:t>globalisation</a:t>
            </a:r>
            <a:r>
              <a:rPr lang="en-US" sz="2800" dirty="0" smtClean="0">
                <a:latin typeface="+mn-lt"/>
              </a:rPr>
              <a:t> but also EU-rules on internal market and freedom of movement, not least the social dimension and principles of non-discrimination (perhaps more mental and emotional than material for the time, but nevertheless the main issues for debate and possible changes)</a:t>
            </a:r>
            <a:endParaRPr lang="en-US" dirty="0">
              <a:latin typeface="+mn-lt"/>
            </a:endParaRPr>
          </a:p>
          <a:p>
            <a:pPr marL="0" indent="0">
              <a:buNone/>
            </a:pPr>
            <a:endParaRPr lang="en-US" dirty="0">
              <a:latin typeface="+mn-lt"/>
            </a:endParaRPr>
          </a:p>
          <a:p>
            <a:pPr marL="0" indent="0">
              <a:buNone/>
            </a:pPr>
            <a:r>
              <a:rPr lang="en-US" dirty="0" smtClean="0">
                <a:latin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7697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550" y="491790"/>
            <a:ext cx="7994850" cy="57295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da-DK" sz="3200" dirty="0" smtClean="0">
                <a:latin typeface="+mn-lt"/>
              </a:rPr>
              <a:t>The </a:t>
            </a:r>
            <a:r>
              <a:rPr lang="da-DK" sz="3200" dirty="0" err="1" smtClean="0">
                <a:latin typeface="+mn-lt"/>
              </a:rPr>
              <a:t>competition</a:t>
            </a:r>
            <a:r>
              <a:rPr lang="da-DK" sz="3200" dirty="0" smtClean="0">
                <a:latin typeface="+mn-lt"/>
              </a:rPr>
              <a:t> </a:t>
            </a:r>
            <a:r>
              <a:rPr lang="da-DK" sz="3200" dirty="0" err="1" smtClean="0">
                <a:latin typeface="+mn-lt"/>
              </a:rPr>
              <a:t>state</a:t>
            </a:r>
            <a:r>
              <a:rPr lang="da-DK" sz="3200" dirty="0" smtClean="0">
                <a:latin typeface="+mn-lt"/>
              </a:rPr>
              <a:t> </a:t>
            </a:r>
            <a:endParaRPr lang="da-DK" sz="3200" dirty="0">
              <a:latin typeface="+mn-lt"/>
            </a:endParaRPr>
          </a:p>
        </p:txBody>
      </p:sp>
      <p:sp>
        <p:nvSpPr>
          <p:cNvPr id="5" name="Pladsholder til tekst 2"/>
          <p:cNvSpPr>
            <a:spLocks noGrp="1"/>
          </p:cNvSpPr>
          <p:nvPr>
            <p:ph type="body" sz="quarter" idx="15"/>
          </p:nvPr>
        </p:nvSpPr>
        <p:spPr>
          <a:xfrm>
            <a:off x="429316" y="1340768"/>
            <a:ext cx="8285369" cy="4540361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latin typeface="+mn-lt"/>
              </a:rPr>
              <a:t>From welfare state to competition state </a:t>
            </a:r>
          </a:p>
          <a:p>
            <a:pPr marL="0" indent="0">
              <a:buNone/>
            </a:pPr>
            <a:r>
              <a:rPr lang="en-US" dirty="0" smtClean="0">
                <a:latin typeface="+mn-lt"/>
              </a:rPr>
              <a:t>- Not a new idea but developments under way for decades</a:t>
            </a:r>
            <a:endParaRPr lang="en-US" dirty="0">
              <a:latin typeface="+mn-lt"/>
            </a:endParaRPr>
          </a:p>
          <a:p>
            <a:pPr marL="0" indent="0">
              <a:buNone/>
            </a:pPr>
            <a:endParaRPr lang="en-US" sz="2800" dirty="0" smtClean="0">
              <a:latin typeface="+mn-lt"/>
            </a:endParaRPr>
          </a:p>
          <a:p>
            <a:pPr marL="0" indent="0">
              <a:buNone/>
            </a:pPr>
            <a:r>
              <a:rPr lang="en-US" sz="2800" dirty="0" smtClean="0">
                <a:latin typeface="+mn-lt"/>
              </a:rPr>
              <a:t>From protection to </a:t>
            </a:r>
            <a:r>
              <a:rPr lang="en-US" sz="2800" dirty="0" err="1" smtClean="0">
                <a:latin typeface="+mn-lt"/>
              </a:rPr>
              <a:t>mobilisation</a:t>
            </a:r>
            <a:r>
              <a:rPr lang="en-US" sz="2800" dirty="0" smtClean="0">
                <a:latin typeface="+mn-lt"/>
              </a:rPr>
              <a:t>  </a:t>
            </a:r>
          </a:p>
          <a:p>
            <a:pPr marL="0" indent="0">
              <a:buNone/>
            </a:pPr>
            <a:endParaRPr lang="en-US" sz="2800" dirty="0">
              <a:latin typeface="+mn-lt"/>
            </a:endParaRPr>
          </a:p>
          <a:p>
            <a:pPr marL="0" indent="0">
              <a:buNone/>
            </a:pPr>
            <a:r>
              <a:rPr lang="en-US" sz="2800" dirty="0" smtClean="0">
                <a:latin typeface="+mn-lt"/>
              </a:rPr>
              <a:t>From compensation to prevention  </a:t>
            </a:r>
          </a:p>
          <a:p>
            <a:pPr marL="0" indent="0">
              <a:buNone/>
            </a:pPr>
            <a:endParaRPr lang="en-US" sz="2800" dirty="0">
              <a:latin typeface="+mn-lt"/>
            </a:endParaRPr>
          </a:p>
          <a:p>
            <a:pPr marL="0" indent="0">
              <a:buNone/>
            </a:pPr>
            <a:r>
              <a:rPr lang="en-US" sz="2800" dirty="0" smtClean="0">
                <a:latin typeface="+mn-lt"/>
              </a:rPr>
              <a:t>From redistribution to increased motivation</a:t>
            </a:r>
          </a:p>
          <a:p>
            <a:pPr marL="0" indent="0">
              <a:buNone/>
            </a:pPr>
            <a:endParaRPr lang="en-US" sz="2800" dirty="0">
              <a:latin typeface="+mn-lt"/>
            </a:endParaRPr>
          </a:p>
          <a:p>
            <a:pPr marL="0" indent="0">
              <a:buNone/>
            </a:pPr>
            <a:r>
              <a:rPr lang="en-US" sz="2800" dirty="0" smtClean="0">
                <a:latin typeface="+mn-lt"/>
              </a:rPr>
              <a:t>From universalism to means-testing  </a:t>
            </a:r>
          </a:p>
          <a:p>
            <a:endParaRPr lang="en-US" dirty="0">
              <a:latin typeface="+mn-lt"/>
            </a:endParaRPr>
          </a:p>
          <a:p>
            <a:pPr marL="0" indent="0">
              <a:buNone/>
            </a:pPr>
            <a:endParaRPr lang="en-US" dirty="0">
              <a:latin typeface="+mn-lt"/>
            </a:endParaRPr>
          </a:p>
          <a:p>
            <a:pPr marL="0" indent="0">
              <a:buNone/>
            </a:pPr>
            <a:r>
              <a:rPr lang="en-US" dirty="0" smtClean="0">
                <a:latin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093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550" y="491790"/>
            <a:ext cx="7994850" cy="57295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da-DK" sz="3200" dirty="0" smtClean="0">
                <a:latin typeface="+mn-lt"/>
              </a:rPr>
              <a:t>The </a:t>
            </a:r>
            <a:r>
              <a:rPr lang="da-DK" sz="3200" dirty="0" err="1" smtClean="0">
                <a:latin typeface="+mn-lt"/>
              </a:rPr>
              <a:t>competition</a:t>
            </a:r>
            <a:r>
              <a:rPr lang="da-DK" sz="3200" dirty="0" smtClean="0">
                <a:latin typeface="+mn-lt"/>
              </a:rPr>
              <a:t> </a:t>
            </a:r>
            <a:r>
              <a:rPr lang="da-DK" sz="3200" dirty="0" err="1" smtClean="0">
                <a:latin typeface="+mn-lt"/>
              </a:rPr>
              <a:t>state</a:t>
            </a:r>
            <a:r>
              <a:rPr lang="da-DK" sz="3200" dirty="0" smtClean="0">
                <a:latin typeface="+mn-lt"/>
              </a:rPr>
              <a:t> </a:t>
            </a:r>
            <a:endParaRPr lang="da-DK" sz="3200" dirty="0">
              <a:latin typeface="+mn-lt"/>
            </a:endParaRPr>
          </a:p>
        </p:txBody>
      </p:sp>
      <p:sp>
        <p:nvSpPr>
          <p:cNvPr id="5" name="Pladsholder til tekst 2"/>
          <p:cNvSpPr>
            <a:spLocks noGrp="1"/>
          </p:cNvSpPr>
          <p:nvPr>
            <p:ph type="body" sz="quarter" idx="15"/>
          </p:nvPr>
        </p:nvSpPr>
        <p:spPr>
          <a:xfrm>
            <a:off x="429316" y="1340768"/>
            <a:ext cx="8285369" cy="4540361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latin typeface="+mn-lt"/>
              </a:rPr>
              <a:t>Possible consequences:</a:t>
            </a:r>
          </a:p>
          <a:p>
            <a:pPr marL="0" indent="0">
              <a:buNone/>
            </a:pPr>
            <a:endParaRPr lang="en-US" sz="2800" dirty="0">
              <a:latin typeface="+mn-lt"/>
            </a:endParaRPr>
          </a:p>
          <a:p>
            <a:pPr marL="0" indent="0">
              <a:buNone/>
            </a:pPr>
            <a:r>
              <a:rPr lang="en-US" sz="2800" dirty="0" smtClean="0">
                <a:latin typeface="+mn-lt"/>
              </a:rPr>
              <a:t>- Undermining social contract</a:t>
            </a:r>
          </a:p>
          <a:p>
            <a:pPr marL="0" indent="0">
              <a:buNone/>
            </a:pPr>
            <a:endParaRPr lang="en-US" sz="2800" dirty="0">
              <a:latin typeface="+mn-lt"/>
            </a:endParaRPr>
          </a:p>
          <a:p>
            <a:pPr marL="0" indent="0">
              <a:buNone/>
            </a:pPr>
            <a:r>
              <a:rPr lang="en-US" sz="2800" dirty="0" smtClean="0">
                <a:latin typeface="+mn-lt"/>
              </a:rPr>
              <a:t>- Increasing inequality </a:t>
            </a:r>
          </a:p>
          <a:p>
            <a:pPr marL="0" indent="0">
              <a:buNone/>
            </a:pPr>
            <a:endParaRPr lang="en-US" sz="2800" dirty="0" smtClean="0">
              <a:latin typeface="+mn-lt"/>
            </a:endParaRPr>
          </a:p>
          <a:p>
            <a:pPr marL="0" indent="0">
              <a:buNone/>
            </a:pPr>
            <a:r>
              <a:rPr lang="en-US" sz="2800" dirty="0" smtClean="0">
                <a:latin typeface="+mn-lt"/>
              </a:rPr>
              <a:t>- Changing the moral foundation of the state and the understanding of humanity, less trust </a:t>
            </a:r>
            <a:endParaRPr lang="en-US" sz="2800" dirty="0">
              <a:latin typeface="+mn-lt"/>
            </a:endParaRPr>
          </a:p>
          <a:p>
            <a:pPr marL="0" indent="0">
              <a:buNone/>
            </a:pPr>
            <a:endParaRPr lang="en-US" sz="2800" dirty="0">
              <a:latin typeface="+mn-lt"/>
            </a:endParaRPr>
          </a:p>
          <a:p>
            <a:pPr marL="0" indent="0">
              <a:buNone/>
            </a:pPr>
            <a:r>
              <a:rPr lang="en-US" sz="2800" dirty="0" smtClean="0">
                <a:latin typeface="+mn-lt"/>
              </a:rPr>
              <a:t>- The goal is to safe the welfare society but what kind of society is saved?  </a:t>
            </a:r>
          </a:p>
          <a:p>
            <a:endParaRPr lang="en-US" dirty="0">
              <a:latin typeface="+mn-lt"/>
            </a:endParaRPr>
          </a:p>
          <a:p>
            <a:pPr marL="0" indent="0">
              <a:buNone/>
            </a:pPr>
            <a:endParaRPr lang="en-US" dirty="0">
              <a:latin typeface="+mn-lt"/>
            </a:endParaRPr>
          </a:p>
          <a:p>
            <a:pPr marL="0" indent="0">
              <a:buNone/>
            </a:pPr>
            <a:r>
              <a:rPr lang="en-US" dirty="0" smtClean="0">
                <a:latin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397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550" y="491790"/>
            <a:ext cx="7994850" cy="57295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da-DK" sz="3200" dirty="0" err="1" smtClean="0">
                <a:latin typeface="+mn-lt"/>
              </a:rPr>
              <a:t>Increased</a:t>
            </a:r>
            <a:r>
              <a:rPr lang="da-DK" sz="3200" dirty="0" smtClean="0">
                <a:latin typeface="+mn-lt"/>
              </a:rPr>
              <a:t> </a:t>
            </a:r>
            <a:r>
              <a:rPr lang="da-DK" sz="3200" dirty="0" err="1" smtClean="0">
                <a:latin typeface="+mn-lt"/>
              </a:rPr>
              <a:t>inequality</a:t>
            </a:r>
            <a:endParaRPr lang="da-DK" sz="3200" dirty="0"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463" y="1413470"/>
            <a:ext cx="8582025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032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550" y="491790"/>
            <a:ext cx="7994850" cy="57295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da-DK" sz="3200" dirty="0" err="1" smtClean="0">
                <a:latin typeface="+mn-lt"/>
              </a:rPr>
              <a:t>Increased</a:t>
            </a:r>
            <a:r>
              <a:rPr lang="da-DK" sz="3200" dirty="0" smtClean="0">
                <a:latin typeface="+mn-lt"/>
              </a:rPr>
              <a:t> </a:t>
            </a:r>
            <a:r>
              <a:rPr lang="da-DK" sz="3200" dirty="0" err="1" smtClean="0">
                <a:latin typeface="+mn-lt"/>
              </a:rPr>
              <a:t>inequality</a:t>
            </a:r>
            <a:endParaRPr lang="da-DK" sz="3200" dirty="0">
              <a:latin typeface="+mn-lt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1268760"/>
            <a:ext cx="8953500" cy="496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868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550" y="491790"/>
            <a:ext cx="7994850" cy="57295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da-DK" sz="3200" dirty="0" smtClean="0">
                <a:latin typeface="+mn-lt"/>
              </a:rPr>
              <a:t>The European dimension </a:t>
            </a:r>
            <a:endParaRPr lang="da-DK" sz="3200" dirty="0">
              <a:latin typeface="+mn-lt"/>
            </a:endParaRPr>
          </a:p>
        </p:txBody>
      </p:sp>
      <p:sp>
        <p:nvSpPr>
          <p:cNvPr id="5" name="Pladsholder til tekst 2"/>
          <p:cNvSpPr>
            <a:spLocks noGrp="1"/>
          </p:cNvSpPr>
          <p:nvPr>
            <p:ph type="body" sz="quarter" idx="15"/>
          </p:nvPr>
        </p:nvSpPr>
        <p:spPr>
          <a:xfrm>
            <a:off x="429316" y="1340768"/>
            <a:ext cx="8285369" cy="4540361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latin typeface="+mn-lt"/>
              </a:rPr>
              <a:t>The talk of the town: </a:t>
            </a:r>
          </a:p>
          <a:p>
            <a:pPr marL="0" indent="0">
              <a:buNone/>
            </a:pPr>
            <a:endParaRPr lang="en-US" sz="2800" dirty="0">
              <a:latin typeface="+mn-lt"/>
            </a:endParaRPr>
          </a:p>
          <a:p>
            <a:pPr marL="0" indent="0">
              <a:buNone/>
            </a:pPr>
            <a:r>
              <a:rPr lang="en-US" sz="2800" dirty="0" smtClean="0">
                <a:latin typeface="+mn-lt"/>
              </a:rPr>
              <a:t>- Unpleasant names: social </a:t>
            </a:r>
            <a:r>
              <a:rPr lang="en-US" sz="2800" dirty="0">
                <a:latin typeface="+mn-lt"/>
              </a:rPr>
              <a:t>tourism, welfare </a:t>
            </a:r>
            <a:r>
              <a:rPr lang="en-US" sz="2800" dirty="0" smtClean="0">
                <a:latin typeface="+mn-lt"/>
              </a:rPr>
              <a:t>tourism, poverty tourism  </a:t>
            </a:r>
            <a:endParaRPr lang="en-US" sz="2800" dirty="0">
              <a:latin typeface="+mn-lt"/>
            </a:endParaRPr>
          </a:p>
          <a:p>
            <a:pPr marL="0" indent="0">
              <a:buNone/>
            </a:pPr>
            <a:endParaRPr lang="en-US" sz="2800" dirty="0" smtClean="0">
              <a:latin typeface="+mn-lt"/>
            </a:endParaRPr>
          </a:p>
          <a:p>
            <a:pPr marL="0" indent="0">
              <a:buNone/>
            </a:pPr>
            <a:r>
              <a:rPr lang="en-US" sz="2800" dirty="0" smtClean="0">
                <a:latin typeface="+mn-lt"/>
              </a:rPr>
              <a:t>- Social rights to workers from other countries, from day one in the country and the </a:t>
            </a:r>
            <a:r>
              <a:rPr lang="en-US" sz="2800" dirty="0" err="1" smtClean="0">
                <a:latin typeface="+mn-lt"/>
              </a:rPr>
              <a:t>possibilty</a:t>
            </a:r>
            <a:r>
              <a:rPr lang="en-US" sz="2800" dirty="0" smtClean="0">
                <a:latin typeface="+mn-lt"/>
              </a:rPr>
              <a:t> to provide them to kids and families not living in the working-country</a:t>
            </a:r>
          </a:p>
          <a:p>
            <a:pPr marL="0" indent="0">
              <a:buNone/>
            </a:pPr>
            <a:endParaRPr lang="en-US" sz="2800" dirty="0">
              <a:latin typeface="+mn-lt"/>
            </a:endParaRPr>
          </a:p>
          <a:p>
            <a:pPr marL="0" indent="0">
              <a:buNone/>
            </a:pPr>
            <a:r>
              <a:rPr lang="en-US" sz="2800" dirty="0" smtClean="0">
                <a:latin typeface="+mn-lt"/>
              </a:rPr>
              <a:t>- Determinately not obeying with EU-legislation and provoking EU court cases</a:t>
            </a:r>
          </a:p>
          <a:p>
            <a:pPr marL="0" indent="0">
              <a:buNone/>
            </a:pPr>
            <a:endParaRPr lang="en-US" sz="2800" dirty="0" smtClean="0">
              <a:latin typeface="+mn-lt"/>
            </a:endParaRPr>
          </a:p>
          <a:p>
            <a:endParaRPr lang="en-US" dirty="0">
              <a:latin typeface="+mn-lt"/>
            </a:endParaRPr>
          </a:p>
          <a:p>
            <a:pPr marL="0" indent="0">
              <a:buNone/>
            </a:pPr>
            <a:endParaRPr lang="en-US" dirty="0">
              <a:latin typeface="+mn-lt"/>
            </a:endParaRPr>
          </a:p>
          <a:p>
            <a:pPr marL="0" indent="0">
              <a:buNone/>
            </a:pPr>
            <a:r>
              <a:rPr lang="en-US" dirty="0" smtClean="0">
                <a:latin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8570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550" y="491790"/>
            <a:ext cx="7994850" cy="57295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da-DK" sz="3200" dirty="0" smtClean="0">
                <a:latin typeface="+mn-lt"/>
              </a:rPr>
              <a:t>The European dimension </a:t>
            </a:r>
            <a:endParaRPr lang="da-DK" sz="3200" dirty="0">
              <a:latin typeface="+mn-lt"/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a-DK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062" y="1268760"/>
            <a:ext cx="4333875" cy="544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252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H Skabelo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spcAft>
            <a:spcPts val="3000"/>
          </a:spcAft>
          <a:defRPr dirty="0" smtClean="0">
            <a:latin typeface="Verdana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4556</TotalTime>
  <Words>798</Words>
  <Application>Microsoft Office PowerPoint</Application>
  <PresentationFormat>Presentación en pantalla (4:3)</PresentationFormat>
  <Paragraphs>157</Paragraphs>
  <Slides>15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GLH Skabelon</vt:lpstr>
      <vt:lpstr>Presentación de PowerPoint</vt:lpstr>
      <vt:lpstr>Presentación de PowerPoint</vt:lpstr>
      <vt:lpstr>Presentación de PowerPoint</vt:lpstr>
      <vt:lpstr>The competition state </vt:lpstr>
      <vt:lpstr>The competition state </vt:lpstr>
      <vt:lpstr>Increased inequality</vt:lpstr>
      <vt:lpstr>Increased inequality</vt:lpstr>
      <vt:lpstr>The European dimension </vt:lpstr>
      <vt:lpstr>The European dimension </vt:lpstr>
      <vt:lpstr>The European dimension </vt:lpstr>
      <vt:lpstr>The European dimension </vt:lpstr>
      <vt:lpstr>Universalism </vt:lpstr>
      <vt:lpstr>Universalism 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Sverige:  3,8 Japan:  3,5 Sydkorea:  3 USA:  2,8 Danmark:  2,7 Europa:  1,1</dc:title>
  <dc:creator>Clausager</dc:creator>
  <cp:lastModifiedBy>usuari</cp:lastModifiedBy>
  <cp:revision>125</cp:revision>
  <cp:lastPrinted>2012-06-21T09:14:56Z</cp:lastPrinted>
  <dcterms:created xsi:type="dcterms:W3CDTF">2011-10-25T08:39:01Z</dcterms:created>
  <dcterms:modified xsi:type="dcterms:W3CDTF">2014-03-14T14:08:08Z</dcterms:modified>
</cp:coreProperties>
</file>